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94" r:id="rId2"/>
  </p:sldMasterIdLst>
  <p:notesMasterIdLst>
    <p:notesMasterId r:id="rId4"/>
  </p:notesMasterIdLst>
  <p:handoutMasterIdLst>
    <p:handoutMasterId r:id="rId5"/>
  </p:handoutMasterIdLst>
  <p:sldIdLst>
    <p:sldId id="1448942748" r:id="rId3"/>
  </p:sldIdLst>
  <p:sldSz cx="12192000" cy="6858000"/>
  <p:notesSz cx="7010400" cy="9296400"/>
  <p:custDataLst>
    <p:tags r:id="rId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898" autoAdjust="0"/>
  </p:normalViewPr>
  <p:slideViewPr>
    <p:cSldViewPr snapToGrid="0">
      <p:cViewPr varScale="1">
        <p:scale>
          <a:sx n="93" d="100"/>
          <a:sy n="93" d="100"/>
        </p:scale>
        <p:origin x="1272"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95" d="100"/>
          <a:sy n="95" d="100"/>
        </p:scale>
        <p:origin x="432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tags" Target="tags/tag1.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335495-F9C8-956E-9CA9-844C054B8057}"/>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1FE93E1D-2147-7509-B622-474622E3C89E}"/>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D36FBF53-2BF8-A848-AFE4-A9E76C61FDED}" type="datetimeFigureOut">
              <a:rPr lang="en-US" smtClean="0"/>
              <a:t>8/5/2025</a:t>
            </a:fld>
            <a:endParaRPr lang="en-US"/>
          </a:p>
        </p:txBody>
      </p:sp>
      <p:sp>
        <p:nvSpPr>
          <p:cNvPr id="4" name="Footer Placeholder 3">
            <a:extLst>
              <a:ext uri="{FF2B5EF4-FFF2-40B4-BE49-F238E27FC236}">
                <a16:creationId xmlns:a16="http://schemas.microsoft.com/office/drawing/2014/main" id="{181CC6DF-90EB-A6B0-694F-AC0C26134C18}"/>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989314F-18E2-8A56-37EF-3C34EA2BD79C}"/>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ED363009-C738-EA4E-A080-257570811637}" type="slidenum">
              <a:rPr lang="en-US" smtClean="0"/>
              <a:t>‹#›</a:t>
            </a:fld>
            <a:endParaRPr lang="en-US"/>
          </a:p>
        </p:txBody>
      </p:sp>
    </p:spTree>
    <p:extLst>
      <p:ext uri="{BB962C8B-B14F-4D97-AF65-F5344CB8AC3E}">
        <p14:creationId xmlns:p14="http://schemas.microsoft.com/office/powerpoint/2010/main" val="31304431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A2A1EF2-CD03-734F-8652-9CDDAA7A308D}" type="datetimeFigureOut">
              <a:rPr lang="en-US" smtClean="0"/>
              <a:t>8/5/2025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31333AD-4A1E-8242-A4E6-609BEB30EABA}" type="slidenum">
              <a:rPr lang="en-US" smtClean="0"/>
              <a:t>‹#›</a:t>
            </a:fld>
            <a:endParaRPr lang="en-US"/>
          </a:p>
        </p:txBody>
      </p:sp>
    </p:spTree>
    <p:extLst>
      <p:ext uri="{BB962C8B-B14F-4D97-AF65-F5344CB8AC3E}">
        <p14:creationId xmlns:p14="http://schemas.microsoft.com/office/powerpoint/2010/main" val="3482970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Objective / Problem Statement</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What is the project trying to solve?</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Opportunity</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What value or potential does the AI solution unlock?</a:t>
            </a:r>
            <a:endParaRPr lang="en-US" dirty="0">
              <a:effectLst/>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Results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Key performance outcomes, metrics, or improvements.</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Impact</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Tangible business or user impact.</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Learnings</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(3rd outcome): What was discovered during the project? This could include technical challenges, user behavior insights, data limitations, or recommendations for future work.</a:t>
            </a: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defTabSz="931774">
              <a:defRPr/>
            </a:pPr>
            <a:endParaRPr lang="en-US" altLang="ko-KR" spc="55" dirty="0">
              <a:latin typeface="Cerebri Sans Book" pitchFamily="2" charset="77"/>
              <a:cs typeface="Arial" pitchFamily="34"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31333AD-4A1E-8242-A4E6-609BEB30EAB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2676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jpeg"/><Relationship Id="rId7"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1.png"/><Relationship Id="rId4" Type="http://schemas.openxmlformats.org/officeDocument/2006/relationships/image" Target="../media/image27.jpeg"/><Relationship Id="rId9" Type="http://schemas.openxmlformats.org/officeDocument/2006/relationships/image" Target="../media/image31.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4.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jpeg"/><Relationship Id="rId7" Type="http://schemas.openxmlformats.org/officeDocument/2006/relationships/image" Target="../media/image29.jpeg"/><Relationship Id="rId2" Type="http://schemas.openxmlformats.org/officeDocument/2006/relationships/image" Target="../media/image25.jpeg"/><Relationship Id="rId1" Type="http://schemas.openxmlformats.org/officeDocument/2006/relationships/slideMaster" Target="../slideMasters/slideMaster2.xml"/><Relationship Id="rId6" Type="http://schemas.openxmlformats.org/officeDocument/2006/relationships/image" Target="../media/image28.jpeg"/><Relationship Id="rId5" Type="http://schemas.openxmlformats.org/officeDocument/2006/relationships/image" Target="../media/image1.png"/><Relationship Id="rId4" Type="http://schemas.openxmlformats.org/officeDocument/2006/relationships/image" Target="../media/image27.jpeg"/><Relationship Id="rId9" Type="http://schemas.openxmlformats.org/officeDocument/2006/relationships/image" Target="../media/image31.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54.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4.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Folio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Tree>
    <p:extLst>
      <p:ext uri="{BB962C8B-B14F-4D97-AF65-F5344CB8AC3E}">
        <p14:creationId xmlns:p14="http://schemas.microsoft.com/office/powerpoint/2010/main" val="4236457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 Photo Layout_v1">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AD9B18AA-0B73-CB27-E925-531273A0F9DA}"/>
              </a:ext>
            </a:extLst>
          </p:cNvPr>
          <p:cNvSpPr>
            <a:spLocks noGrp="1"/>
          </p:cNvSpPr>
          <p:nvPr>
            <p:ph type="body" sz="quarter" idx="47" hasCustomPrompt="1"/>
          </p:nvPr>
        </p:nvSpPr>
        <p:spPr>
          <a:xfrm>
            <a:off x="7054872" y="685510"/>
            <a:ext cx="4640150" cy="689336"/>
          </a:xfrm>
        </p:spPr>
        <p:txBody>
          <a:bodyPr anchor="ctr">
            <a:noAutofit/>
          </a:body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a:t>
            </a:r>
            <a:r>
              <a:rPr lang="en-US" altLang="ko-KR" sz="1000" dirty="0" err="1">
                <a:latin typeface="Cerebri Sans Light" pitchFamily="2" charset="77"/>
                <a:cs typeface="Arial" pitchFamily="34" charset="0"/>
              </a:rPr>
              <a:t>st</a:t>
            </a:r>
            <a:r>
              <a:rPr lang="en-US" altLang="ko-KR" sz="1000" dirty="0">
                <a:latin typeface="Cerebri Sans Light" pitchFamily="2" charset="77"/>
                <a:cs typeface="Arial" pitchFamily="34" charset="0"/>
              </a:rPr>
              <a:t> </a:t>
            </a:r>
            <a:r>
              <a:rPr lang="en-US" altLang="ko-KR" sz="1000" dirty="0" err="1">
                <a:latin typeface="Cerebri Sans Light" pitchFamily="2" charset="77"/>
                <a:cs typeface="Arial" pitchFamily="34" charset="0"/>
              </a:rPr>
              <a:t>udies</a:t>
            </a:r>
            <a:r>
              <a:rPr lang="en-US" altLang="ko-KR" sz="1000" dirty="0">
                <a:latin typeface="Cerebri Sans Light" pitchFamily="2" charset="77"/>
                <a:cs typeface="Arial" pitchFamily="34" charset="0"/>
              </a:rPr>
              <a:t> that feature actual businesses, individuals, and communities we’ve partnered with) and recent anecdotes when applicable.</a:t>
            </a: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4" name="Text Placeholder 15">
            <a:extLst>
              <a:ext uri="{FF2B5EF4-FFF2-40B4-BE49-F238E27FC236}">
                <a16:creationId xmlns:a16="http://schemas.microsoft.com/office/drawing/2014/main" id="{2C94605F-14E8-8EF0-B1A1-B5CC09529F34}"/>
              </a:ext>
            </a:extLst>
          </p:cNvPr>
          <p:cNvSpPr>
            <a:spLocks noGrp="1"/>
          </p:cNvSpPr>
          <p:nvPr>
            <p:ph type="body" sz="quarter" idx="11" hasCustomPrompt="1"/>
          </p:nvPr>
        </p:nvSpPr>
        <p:spPr>
          <a:xfrm>
            <a:off x="954502" y="706985"/>
            <a:ext cx="5573288" cy="689336"/>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Section title headline</a:t>
            </a:r>
          </a:p>
        </p:txBody>
      </p:sp>
      <p:sp>
        <p:nvSpPr>
          <p:cNvPr id="6" name="그림 개체 틀 3">
            <a:extLst>
              <a:ext uri="{FF2B5EF4-FFF2-40B4-BE49-F238E27FC236}">
                <a16:creationId xmlns:a16="http://schemas.microsoft.com/office/drawing/2014/main" id="{FCAED799-4D5A-82C1-15BF-30F01680D213}"/>
              </a:ext>
            </a:extLst>
          </p:cNvPr>
          <p:cNvSpPr>
            <a:spLocks noGrp="1"/>
          </p:cNvSpPr>
          <p:nvPr>
            <p:ph type="pic" sz="quarter" idx="37" hasCustomPrompt="1"/>
          </p:nvPr>
        </p:nvSpPr>
        <p:spPr>
          <a:xfrm>
            <a:off x="1050007" y="3486620"/>
            <a:ext cx="2505517" cy="1533818"/>
          </a:xfrm>
          <a:prstGeom prst="rect">
            <a:avLst/>
          </a:prstGeom>
          <a:blipFill>
            <a:blip r:embed="rId3" cstate="screen">
              <a:extLst>
                <a:ext uri="{28A0092B-C50C-407E-A947-70E740481C1C}">
                  <a14:useLocalDpi xmlns:a14="http://schemas.microsoft.com/office/drawing/2010/main"/>
                </a:ext>
              </a:extLst>
            </a:blip>
            <a:stretch>
              <a:fillRect t="464" r="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7" name="그림 개체 틀 3">
            <a:extLst>
              <a:ext uri="{FF2B5EF4-FFF2-40B4-BE49-F238E27FC236}">
                <a16:creationId xmlns:a16="http://schemas.microsoft.com/office/drawing/2014/main" id="{540FF51C-6407-24FE-BB72-017ABD4557D6}"/>
              </a:ext>
            </a:extLst>
          </p:cNvPr>
          <p:cNvSpPr>
            <a:spLocks noGrp="1"/>
          </p:cNvSpPr>
          <p:nvPr>
            <p:ph type="pic" sz="quarter" idx="38" hasCustomPrompt="1"/>
          </p:nvPr>
        </p:nvSpPr>
        <p:spPr>
          <a:xfrm>
            <a:off x="3715746" y="3486620"/>
            <a:ext cx="2505517" cy="1533818"/>
          </a:xfrm>
          <a:prstGeom prst="rect">
            <a:avLst/>
          </a:prstGeom>
          <a:blipFill>
            <a:blip r:embed="rId4" cstate="screen">
              <a:extLst>
                <a:ext uri="{28A0092B-C50C-407E-A947-70E740481C1C}">
                  <a14:useLocalDpi xmlns:a14="http://schemas.microsoft.com/office/drawing/2010/main"/>
                </a:ext>
              </a:extLst>
            </a:blip>
            <a:stretch>
              <a:fillRect t="464" r="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8" name="그림 개체 틀 3">
            <a:extLst>
              <a:ext uri="{FF2B5EF4-FFF2-40B4-BE49-F238E27FC236}">
                <a16:creationId xmlns:a16="http://schemas.microsoft.com/office/drawing/2014/main" id="{BF7F7E28-960B-3068-5B5A-FE8B34774772}"/>
              </a:ext>
            </a:extLst>
          </p:cNvPr>
          <p:cNvSpPr>
            <a:spLocks noGrp="1"/>
          </p:cNvSpPr>
          <p:nvPr>
            <p:ph type="pic" sz="quarter" idx="42" hasCustomPrompt="1"/>
          </p:nvPr>
        </p:nvSpPr>
        <p:spPr>
          <a:xfrm>
            <a:off x="6381485" y="3486620"/>
            <a:ext cx="2505517" cy="1533818"/>
          </a:xfrm>
          <a:prstGeom prst="rect">
            <a:avLst/>
          </a:prstGeom>
          <a:blipFill>
            <a:blip r:embed="rId5" cstate="screen">
              <a:extLst>
                <a:ext uri="{28A0092B-C50C-407E-A947-70E740481C1C}">
                  <a14:useLocalDpi xmlns:a14="http://schemas.microsoft.com/office/drawing/2010/main"/>
                </a:ext>
              </a:extLst>
            </a:blip>
            <a:stretch>
              <a:fillRect t="464" r="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9" name="그림 개체 틀 3">
            <a:extLst>
              <a:ext uri="{FF2B5EF4-FFF2-40B4-BE49-F238E27FC236}">
                <a16:creationId xmlns:a16="http://schemas.microsoft.com/office/drawing/2014/main" id="{7A686A2C-AB63-C044-7A65-F097F18E804A}"/>
              </a:ext>
            </a:extLst>
          </p:cNvPr>
          <p:cNvSpPr>
            <a:spLocks noGrp="1"/>
          </p:cNvSpPr>
          <p:nvPr>
            <p:ph type="pic" sz="quarter" idx="43" hasCustomPrompt="1"/>
          </p:nvPr>
        </p:nvSpPr>
        <p:spPr>
          <a:xfrm>
            <a:off x="9047224" y="3486620"/>
            <a:ext cx="2505517" cy="1533818"/>
          </a:xfrm>
          <a:prstGeom prst="rect">
            <a:avLst/>
          </a:prstGeom>
          <a:blipFill>
            <a:blip r:embed="rId6"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102876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4" name="Text Placeholder 15">
            <a:extLst>
              <a:ext uri="{FF2B5EF4-FFF2-40B4-BE49-F238E27FC236}">
                <a16:creationId xmlns:a16="http://schemas.microsoft.com/office/drawing/2014/main" id="{2C94605F-14E8-8EF0-B1A1-B5CC09529F34}"/>
              </a:ext>
            </a:extLst>
          </p:cNvPr>
          <p:cNvSpPr>
            <a:spLocks noGrp="1"/>
          </p:cNvSpPr>
          <p:nvPr>
            <p:ph type="body" sz="quarter" idx="11" hasCustomPrompt="1"/>
          </p:nvPr>
        </p:nvSpPr>
        <p:spPr>
          <a:xfrm>
            <a:off x="954503" y="703714"/>
            <a:ext cx="5522498" cy="689336"/>
          </a:xfrm>
        </p:spPr>
        <p:txBody>
          <a:bodyPr anchor="b">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Section title headline</a:t>
            </a:r>
          </a:p>
        </p:txBody>
      </p:sp>
      <p:sp>
        <p:nvSpPr>
          <p:cNvPr id="3" name="그림 개체 틀 3">
            <a:extLst>
              <a:ext uri="{FF2B5EF4-FFF2-40B4-BE49-F238E27FC236}">
                <a16:creationId xmlns:a16="http://schemas.microsoft.com/office/drawing/2014/main" id="{713E2A03-D96B-F6AC-7354-7DE7F20327B2}"/>
              </a:ext>
            </a:extLst>
          </p:cNvPr>
          <p:cNvSpPr>
            <a:spLocks noGrp="1"/>
          </p:cNvSpPr>
          <p:nvPr>
            <p:ph type="pic" sz="quarter" idx="50" hasCustomPrompt="1"/>
          </p:nvPr>
        </p:nvSpPr>
        <p:spPr>
          <a:xfrm>
            <a:off x="9048391" y="1842814"/>
            <a:ext cx="2510606" cy="1298948"/>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그림 개체 틀 3">
            <a:extLst>
              <a:ext uri="{FF2B5EF4-FFF2-40B4-BE49-F238E27FC236}">
                <a16:creationId xmlns:a16="http://schemas.microsoft.com/office/drawing/2014/main" id="{F3307114-520E-B467-D863-9C2374906A69}"/>
              </a:ext>
            </a:extLst>
          </p:cNvPr>
          <p:cNvSpPr>
            <a:spLocks noGrp="1"/>
          </p:cNvSpPr>
          <p:nvPr>
            <p:ph type="pic" sz="quarter" idx="51" hasCustomPrompt="1"/>
          </p:nvPr>
        </p:nvSpPr>
        <p:spPr>
          <a:xfrm>
            <a:off x="1047391" y="1842814"/>
            <a:ext cx="2510606" cy="1298948"/>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0" name="그림 개체 틀 3">
            <a:extLst>
              <a:ext uri="{FF2B5EF4-FFF2-40B4-BE49-F238E27FC236}">
                <a16:creationId xmlns:a16="http://schemas.microsoft.com/office/drawing/2014/main" id="{FC0D7DC8-5BB5-462C-15E4-C72195A67A93}"/>
              </a:ext>
            </a:extLst>
          </p:cNvPr>
          <p:cNvSpPr>
            <a:spLocks noGrp="1"/>
          </p:cNvSpPr>
          <p:nvPr>
            <p:ph type="pic" sz="quarter" idx="52" hasCustomPrompt="1"/>
          </p:nvPr>
        </p:nvSpPr>
        <p:spPr>
          <a:xfrm>
            <a:off x="3714391" y="1842814"/>
            <a:ext cx="2510606" cy="1298948"/>
          </a:xfrm>
          <a:prstGeom prst="rect">
            <a:avLst/>
          </a:prstGeom>
          <a:blipFill>
            <a:blip r:embed="rId5" cstate="screen">
              <a:extLst>
                <a:ext uri="{28A0092B-C50C-407E-A947-70E740481C1C}">
                  <a14:useLocalDpi xmlns:a14="http://schemas.microsoft.com/office/drawing/2010/main"/>
                </a:ext>
              </a:extLst>
            </a:blip>
            <a:stretch>
              <a:fillRect l="612"/>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그림 개체 틀 3">
            <a:extLst>
              <a:ext uri="{FF2B5EF4-FFF2-40B4-BE49-F238E27FC236}">
                <a16:creationId xmlns:a16="http://schemas.microsoft.com/office/drawing/2014/main" id="{64CFB791-7B3E-C052-0BF5-14C7C8377354}"/>
              </a:ext>
            </a:extLst>
          </p:cNvPr>
          <p:cNvSpPr>
            <a:spLocks noGrp="1"/>
          </p:cNvSpPr>
          <p:nvPr>
            <p:ph type="pic" sz="quarter" idx="53" hasCustomPrompt="1"/>
          </p:nvPr>
        </p:nvSpPr>
        <p:spPr>
          <a:xfrm>
            <a:off x="6381391" y="1842814"/>
            <a:ext cx="2510606" cy="1298948"/>
          </a:xfrm>
          <a:prstGeom prst="rect">
            <a:avLst/>
          </a:prstGeom>
          <a:blipFill>
            <a:blip r:embed="rId6"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4" name="그림 개체 틀 3">
            <a:extLst>
              <a:ext uri="{FF2B5EF4-FFF2-40B4-BE49-F238E27FC236}">
                <a16:creationId xmlns:a16="http://schemas.microsoft.com/office/drawing/2014/main" id="{9BB2A192-6682-D160-89D8-E991B35D911C}"/>
              </a:ext>
            </a:extLst>
          </p:cNvPr>
          <p:cNvSpPr>
            <a:spLocks noGrp="1"/>
          </p:cNvSpPr>
          <p:nvPr>
            <p:ph type="pic" sz="quarter" idx="54" hasCustomPrompt="1"/>
          </p:nvPr>
        </p:nvSpPr>
        <p:spPr>
          <a:xfrm>
            <a:off x="9048391" y="4128814"/>
            <a:ext cx="2510606" cy="1298948"/>
          </a:xfrm>
          <a:prstGeom prst="rect">
            <a:avLst/>
          </a:prstGeom>
          <a:blipFill>
            <a:blip r:embed="rId7"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5" name="그림 개체 틀 3">
            <a:extLst>
              <a:ext uri="{FF2B5EF4-FFF2-40B4-BE49-F238E27FC236}">
                <a16:creationId xmlns:a16="http://schemas.microsoft.com/office/drawing/2014/main" id="{6FE91AC2-BB2E-56F7-D4B0-DDE391C9D077}"/>
              </a:ext>
            </a:extLst>
          </p:cNvPr>
          <p:cNvSpPr>
            <a:spLocks noGrp="1"/>
          </p:cNvSpPr>
          <p:nvPr>
            <p:ph type="pic" sz="quarter" idx="55" hasCustomPrompt="1"/>
          </p:nvPr>
        </p:nvSpPr>
        <p:spPr>
          <a:xfrm>
            <a:off x="1047391" y="4128814"/>
            <a:ext cx="2510606" cy="1298948"/>
          </a:xfrm>
          <a:prstGeom prst="rect">
            <a:avLst/>
          </a:prstGeom>
          <a:blipFill>
            <a:blip r:embed="rId8"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6" name="그림 개체 틀 3">
            <a:extLst>
              <a:ext uri="{FF2B5EF4-FFF2-40B4-BE49-F238E27FC236}">
                <a16:creationId xmlns:a16="http://schemas.microsoft.com/office/drawing/2014/main" id="{8F46F8AA-2562-A809-26AF-328CE269C978}"/>
              </a:ext>
            </a:extLst>
          </p:cNvPr>
          <p:cNvSpPr>
            <a:spLocks noGrp="1"/>
          </p:cNvSpPr>
          <p:nvPr>
            <p:ph type="pic" sz="quarter" idx="56" hasCustomPrompt="1"/>
          </p:nvPr>
        </p:nvSpPr>
        <p:spPr>
          <a:xfrm>
            <a:off x="3714391" y="4128814"/>
            <a:ext cx="2510606" cy="1298948"/>
          </a:xfrm>
          <a:prstGeom prst="rect">
            <a:avLst/>
          </a:prstGeom>
          <a:blipFill>
            <a:blip r:embed="rId9"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8" name="그림 개체 틀 3">
            <a:extLst>
              <a:ext uri="{FF2B5EF4-FFF2-40B4-BE49-F238E27FC236}">
                <a16:creationId xmlns:a16="http://schemas.microsoft.com/office/drawing/2014/main" id="{A08A8568-F2CE-1C39-A1BC-638FEB519C4C}"/>
              </a:ext>
            </a:extLst>
          </p:cNvPr>
          <p:cNvSpPr>
            <a:spLocks noGrp="1"/>
          </p:cNvSpPr>
          <p:nvPr>
            <p:ph type="pic" sz="quarter" idx="57" hasCustomPrompt="1"/>
          </p:nvPr>
        </p:nvSpPr>
        <p:spPr>
          <a:xfrm>
            <a:off x="6381391" y="4128814"/>
            <a:ext cx="2510606" cy="1298948"/>
          </a:xfrm>
          <a:prstGeom prst="rect">
            <a:avLst/>
          </a:prstGeom>
          <a:blipFill>
            <a:blip r:embed="rId10"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7" name="Text Placeholder 24">
            <a:extLst>
              <a:ext uri="{FF2B5EF4-FFF2-40B4-BE49-F238E27FC236}">
                <a16:creationId xmlns:a16="http://schemas.microsoft.com/office/drawing/2014/main" id="{7D6D1712-C7BE-682A-658D-B289652C1256}"/>
              </a:ext>
            </a:extLst>
          </p:cNvPr>
          <p:cNvSpPr>
            <a:spLocks noGrp="1"/>
          </p:cNvSpPr>
          <p:nvPr>
            <p:ph type="body" sz="quarter" idx="47" hasCustomPrompt="1"/>
          </p:nvPr>
        </p:nvSpPr>
        <p:spPr>
          <a:xfrm>
            <a:off x="7054872" y="651643"/>
            <a:ext cx="4640150" cy="689336"/>
          </a:xfrm>
        </p:spPr>
        <p:txBody>
          <a:bodyPr anchor="b">
            <a:noAutofit/>
          </a:body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a:t>
            </a:r>
            <a:r>
              <a:rPr lang="en-US" altLang="ko-KR" sz="1000" dirty="0" err="1">
                <a:latin typeface="Cerebri Sans Light" pitchFamily="2" charset="77"/>
                <a:cs typeface="Arial" pitchFamily="34" charset="0"/>
              </a:rPr>
              <a:t>st</a:t>
            </a:r>
            <a:r>
              <a:rPr lang="en-US" altLang="ko-KR" sz="1000" dirty="0">
                <a:latin typeface="Cerebri Sans Light" pitchFamily="2" charset="77"/>
                <a:cs typeface="Arial" pitchFamily="34" charset="0"/>
              </a:rPr>
              <a:t> </a:t>
            </a:r>
            <a:r>
              <a:rPr lang="en-US" altLang="ko-KR" sz="1000" dirty="0" err="1">
                <a:latin typeface="Cerebri Sans Light" pitchFamily="2" charset="77"/>
                <a:cs typeface="Arial" pitchFamily="34" charset="0"/>
              </a:rPr>
              <a:t>udies</a:t>
            </a:r>
            <a:r>
              <a:rPr lang="en-US" altLang="ko-KR" sz="1000" dirty="0">
                <a:latin typeface="Cerebri Sans Light" pitchFamily="2" charset="77"/>
                <a:cs typeface="Arial" pitchFamily="34" charset="0"/>
              </a:rPr>
              <a:t> that feature actual businesses, individuals, and communities we’ve partnered with) and recent anecdotes when applicable.</a:t>
            </a:r>
          </a:p>
        </p:txBody>
      </p:sp>
    </p:spTree>
    <p:extLst>
      <p:ext uri="{BB962C8B-B14F-4D97-AF65-F5344CB8AC3E}">
        <p14:creationId xmlns:p14="http://schemas.microsoft.com/office/powerpoint/2010/main" val="679340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8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Slide Number Placeholder 1">
            <a:extLst>
              <a:ext uri="{FF2B5EF4-FFF2-40B4-BE49-F238E27FC236}">
                <a16:creationId xmlns:a16="http://schemas.microsoft.com/office/drawing/2014/main" id="{03564F65-7893-4E61-DC7F-92F9C4BEF492}"/>
              </a:ext>
            </a:extLst>
          </p:cNvPr>
          <p:cNvSpPr>
            <a:spLocks noGrp="1"/>
          </p:cNvSpPr>
          <p:nvPr>
            <p:ph type="sldNum" sz="quarter" idx="4"/>
          </p:nvPr>
        </p:nvSpPr>
        <p:spPr>
          <a:xfrm rot="16200000">
            <a:off x="101395" y="233571"/>
            <a:ext cx="559214"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9B75-9B32-5641-BFC6-C4B4F3C352FC}" type="slidenum">
              <a:rPr kumimoji="0" lang="en-US" sz="800" b="0" i="0" u="none" strike="noStrike" kern="1200" cap="none" spc="0" normalizeH="0" baseline="0" noProof="0" smtClean="0">
                <a:ln>
                  <a:noFill/>
                </a:ln>
                <a:solidFill>
                  <a:srgbClr val="0F3457"/>
                </a:solidFill>
                <a:effectLst/>
                <a:uLnTx/>
                <a:uFillTx/>
                <a:latin typeface="Cerebri Sans Pro"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F3457"/>
              </a:solidFill>
              <a:effectLst/>
              <a:uLnTx/>
              <a:uFillTx/>
              <a:latin typeface="Cerebri Sans Pro" pitchFamily="2" charset="77"/>
              <a:ea typeface="+mn-ea"/>
              <a:cs typeface="+mn-cs"/>
            </a:endParaRPr>
          </a:p>
        </p:txBody>
      </p:sp>
      <p:sp>
        <p:nvSpPr>
          <p:cNvPr id="52" name="Picture Placeholder 3">
            <a:extLst>
              <a:ext uri="{FF2B5EF4-FFF2-40B4-BE49-F238E27FC236}">
                <a16:creationId xmlns:a16="http://schemas.microsoft.com/office/drawing/2014/main" id="{A24E7680-63D8-9DF6-B7BD-4E64A27FCCC9}"/>
              </a:ext>
            </a:extLst>
          </p:cNvPr>
          <p:cNvSpPr>
            <a:spLocks noGrp="1"/>
          </p:cNvSpPr>
          <p:nvPr>
            <p:ph type="pic" sz="quarter" idx="50"/>
          </p:nvPr>
        </p:nvSpPr>
        <p:spPr>
          <a:xfrm>
            <a:off x="6414049" y="1836552"/>
            <a:ext cx="1645920" cy="1298948"/>
          </a:xfrm>
          <a:pattFill prst="dkUpDiag">
            <a:fgClr>
              <a:schemeClr val="bg2">
                <a:lumMod val="90000"/>
              </a:schemeClr>
            </a:fgClr>
            <a:bgClr>
              <a:schemeClr val="bg2"/>
            </a:bgClr>
          </a:pattFill>
        </p:spPr>
        <p:txBody>
          <a:bodyPr/>
          <a:lstStyle/>
          <a:p>
            <a:r>
              <a:rPr lang="en-US"/>
              <a:t>Click icon to add picture</a:t>
            </a:r>
          </a:p>
        </p:txBody>
      </p:sp>
      <p:sp>
        <p:nvSpPr>
          <p:cNvPr id="53" name="Picture Placeholder 4">
            <a:extLst>
              <a:ext uri="{FF2B5EF4-FFF2-40B4-BE49-F238E27FC236}">
                <a16:creationId xmlns:a16="http://schemas.microsoft.com/office/drawing/2014/main" id="{3B303373-4ECC-13E1-67A7-53B998C52C9F}"/>
              </a:ext>
            </a:extLst>
          </p:cNvPr>
          <p:cNvSpPr>
            <a:spLocks noGrp="1"/>
          </p:cNvSpPr>
          <p:nvPr>
            <p:ph type="pic" sz="quarter" idx="51"/>
          </p:nvPr>
        </p:nvSpPr>
        <p:spPr>
          <a:xfrm>
            <a:off x="1047391" y="1836552"/>
            <a:ext cx="1645920" cy="1298948"/>
          </a:xfrm>
          <a:pattFill prst="dkUpDiag">
            <a:fgClr>
              <a:schemeClr val="bg2">
                <a:lumMod val="90000"/>
              </a:schemeClr>
            </a:fgClr>
            <a:bgClr>
              <a:schemeClr val="bg2"/>
            </a:bgClr>
          </a:pattFill>
        </p:spPr>
        <p:txBody>
          <a:bodyPr/>
          <a:lstStyle/>
          <a:p>
            <a:r>
              <a:rPr lang="en-US"/>
              <a:t>Click icon to add picture</a:t>
            </a:r>
            <a:endParaRPr lang="en-US" dirty="0"/>
          </a:p>
        </p:txBody>
      </p:sp>
      <p:sp>
        <p:nvSpPr>
          <p:cNvPr id="54" name="Picture Placeholder 5">
            <a:extLst>
              <a:ext uri="{FF2B5EF4-FFF2-40B4-BE49-F238E27FC236}">
                <a16:creationId xmlns:a16="http://schemas.microsoft.com/office/drawing/2014/main" id="{19E300CB-FDE5-A636-3C87-3E8C22809C2F}"/>
              </a:ext>
            </a:extLst>
          </p:cNvPr>
          <p:cNvSpPr>
            <a:spLocks noGrp="1"/>
          </p:cNvSpPr>
          <p:nvPr>
            <p:ph type="pic" sz="quarter" idx="52"/>
          </p:nvPr>
        </p:nvSpPr>
        <p:spPr>
          <a:xfrm>
            <a:off x="2828904" y="1836552"/>
            <a:ext cx="1645920" cy="1298948"/>
          </a:xfrm>
          <a:pattFill prst="dkUpDiag">
            <a:fgClr>
              <a:schemeClr val="bg2">
                <a:lumMod val="90000"/>
              </a:schemeClr>
            </a:fgClr>
            <a:bgClr>
              <a:schemeClr val="bg2"/>
            </a:bgClr>
          </a:pattFill>
        </p:spPr>
        <p:txBody>
          <a:bodyPr/>
          <a:lstStyle/>
          <a:p>
            <a:r>
              <a:rPr lang="en-US"/>
              <a:t>Click icon to add picture</a:t>
            </a:r>
          </a:p>
        </p:txBody>
      </p:sp>
      <p:sp>
        <p:nvSpPr>
          <p:cNvPr id="55" name="Picture Placeholder 6">
            <a:extLst>
              <a:ext uri="{FF2B5EF4-FFF2-40B4-BE49-F238E27FC236}">
                <a16:creationId xmlns:a16="http://schemas.microsoft.com/office/drawing/2014/main" id="{4DD83CAC-5BFF-4A14-32C5-D5F817606F7E}"/>
              </a:ext>
            </a:extLst>
          </p:cNvPr>
          <p:cNvSpPr>
            <a:spLocks noGrp="1"/>
          </p:cNvSpPr>
          <p:nvPr>
            <p:ph type="pic" sz="quarter" idx="53"/>
          </p:nvPr>
        </p:nvSpPr>
        <p:spPr>
          <a:xfrm>
            <a:off x="4606571" y="1836552"/>
            <a:ext cx="1645920" cy="1298948"/>
          </a:xfrm>
          <a:pattFill prst="dkUpDiag">
            <a:fgClr>
              <a:schemeClr val="bg2">
                <a:lumMod val="90000"/>
              </a:schemeClr>
            </a:fgClr>
            <a:bgClr>
              <a:schemeClr val="bg2"/>
            </a:bgClr>
          </a:pattFill>
        </p:spPr>
        <p:txBody>
          <a:bodyPr/>
          <a:lstStyle/>
          <a:p>
            <a:r>
              <a:rPr lang="en-US"/>
              <a:t>Click icon to add picture</a:t>
            </a:r>
          </a:p>
        </p:txBody>
      </p:sp>
      <p:sp>
        <p:nvSpPr>
          <p:cNvPr id="56" name="Picture Placeholder 7">
            <a:extLst>
              <a:ext uri="{FF2B5EF4-FFF2-40B4-BE49-F238E27FC236}">
                <a16:creationId xmlns:a16="http://schemas.microsoft.com/office/drawing/2014/main" id="{CD82DB64-DF03-3616-6838-50866589206B}"/>
              </a:ext>
            </a:extLst>
          </p:cNvPr>
          <p:cNvSpPr>
            <a:spLocks noGrp="1"/>
          </p:cNvSpPr>
          <p:nvPr>
            <p:ph type="pic" sz="quarter" idx="54"/>
          </p:nvPr>
        </p:nvSpPr>
        <p:spPr>
          <a:xfrm>
            <a:off x="6412820" y="4128814"/>
            <a:ext cx="1645920" cy="1298948"/>
          </a:xfrm>
          <a:pattFill prst="dkUpDiag">
            <a:fgClr>
              <a:schemeClr val="bg2">
                <a:lumMod val="90000"/>
              </a:schemeClr>
            </a:fgClr>
            <a:bgClr>
              <a:schemeClr val="bg2"/>
            </a:bgClr>
          </a:pattFill>
        </p:spPr>
        <p:txBody>
          <a:bodyPr/>
          <a:lstStyle/>
          <a:p>
            <a:r>
              <a:rPr lang="en-US"/>
              <a:t>Click icon to add picture</a:t>
            </a:r>
          </a:p>
        </p:txBody>
      </p:sp>
      <p:sp>
        <p:nvSpPr>
          <p:cNvPr id="57" name="Picture Placeholder 8">
            <a:extLst>
              <a:ext uri="{FF2B5EF4-FFF2-40B4-BE49-F238E27FC236}">
                <a16:creationId xmlns:a16="http://schemas.microsoft.com/office/drawing/2014/main" id="{2E5FD79D-5BC9-75CF-0773-A688EAC2AFE5}"/>
              </a:ext>
            </a:extLst>
          </p:cNvPr>
          <p:cNvSpPr>
            <a:spLocks noGrp="1"/>
          </p:cNvSpPr>
          <p:nvPr>
            <p:ph type="pic" sz="quarter" idx="55"/>
          </p:nvPr>
        </p:nvSpPr>
        <p:spPr>
          <a:xfrm>
            <a:off x="1047391" y="4128814"/>
            <a:ext cx="1644691" cy="1298948"/>
          </a:xfrm>
          <a:pattFill prst="dkUpDiag">
            <a:fgClr>
              <a:schemeClr val="bg2">
                <a:lumMod val="90000"/>
              </a:schemeClr>
            </a:fgClr>
            <a:bgClr>
              <a:schemeClr val="bg2"/>
            </a:bgClr>
          </a:pattFill>
        </p:spPr>
        <p:txBody>
          <a:bodyPr/>
          <a:lstStyle/>
          <a:p>
            <a:r>
              <a:rPr lang="en-US"/>
              <a:t>Click icon to add picture</a:t>
            </a:r>
          </a:p>
        </p:txBody>
      </p:sp>
      <p:sp>
        <p:nvSpPr>
          <p:cNvPr id="58" name="Picture Placeholder 9">
            <a:extLst>
              <a:ext uri="{FF2B5EF4-FFF2-40B4-BE49-F238E27FC236}">
                <a16:creationId xmlns:a16="http://schemas.microsoft.com/office/drawing/2014/main" id="{9088FB81-2020-1026-6EFB-4025DCEDF52D}"/>
              </a:ext>
            </a:extLst>
          </p:cNvPr>
          <p:cNvSpPr>
            <a:spLocks noGrp="1"/>
          </p:cNvSpPr>
          <p:nvPr>
            <p:ph type="pic" sz="quarter" idx="56"/>
          </p:nvPr>
        </p:nvSpPr>
        <p:spPr>
          <a:xfrm>
            <a:off x="2826446" y="4124538"/>
            <a:ext cx="1644691" cy="1298948"/>
          </a:xfrm>
          <a:pattFill prst="dkUpDiag">
            <a:fgClr>
              <a:schemeClr val="bg2">
                <a:lumMod val="90000"/>
              </a:schemeClr>
            </a:fgClr>
            <a:bgClr>
              <a:schemeClr val="bg2"/>
            </a:bgClr>
          </a:pattFill>
        </p:spPr>
        <p:txBody>
          <a:bodyPr/>
          <a:lstStyle/>
          <a:p>
            <a:r>
              <a:rPr lang="en-US"/>
              <a:t>Click icon to add picture</a:t>
            </a:r>
          </a:p>
        </p:txBody>
      </p:sp>
      <p:sp>
        <p:nvSpPr>
          <p:cNvPr id="59" name="Picture Placeholder 10">
            <a:extLst>
              <a:ext uri="{FF2B5EF4-FFF2-40B4-BE49-F238E27FC236}">
                <a16:creationId xmlns:a16="http://schemas.microsoft.com/office/drawing/2014/main" id="{33C89AFB-4C66-7F62-5563-5F24F1BB0AC5}"/>
              </a:ext>
            </a:extLst>
          </p:cNvPr>
          <p:cNvSpPr>
            <a:spLocks noGrp="1"/>
          </p:cNvSpPr>
          <p:nvPr>
            <p:ph type="pic" sz="quarter" idx="57"/>
          </p:nvPr>
        </p:nvSpPr>
        <p:spPr>
          <a:xfrm>
            <a:off x="4626854" y="4124538"/>
            <a:ext cx="1625637" cy="1298948"/>
          </a:xfrm>
          <a:pattFill prst="dkUpDiag">
            <a:fgClr>
              <a:schemeClr val="bg2">
                <a:lumMod val="90000"/>
              </a:schemeClr>
            </a:fgClr>
            <a:bgClr>
              <a:schemeClr val="bg2"/>
            </a:bgClr>
          </a:pattFill>
        </p:spPr>
        <p:txBody>
          <a:bodyPr/>
          <a:lstStyle/>
          <a:p>
            <a:r>
              <a:rPr lang="en-US"/>
              <a:t>Click icon to add picture</a:t>
            </a:r>
          </a:p>
        </p:txBody>
      </p:sp>
      <p:sp>
        <p:nvSpPr>
          <p:cNvPr id="60" name="Text Placeholder 24">
            <a:extLst>
              <a:ext uri="{FF2B5EF4-FFF2-40B4-BE49-F238E27FC236}">
                <a16:creationId xmlns:a16="http://schemas.microsoft.com/office/drawing/2014/main" id="{2C84AD11-4624-C28D-FF02-5013F162A6F6}"/>
              </a:ext>
            </a:extLst>
          </p:cNvPr>
          <p:cNvSpPr>
            <a:spLocks noGrp="1"/>
          </p:cNvSpPr>
          <p:nvPr>
            <p:ph type="body" sz="quarter" idx="47" hasCustomPrompt="1"/>
          </p:nvPr>
        </p:nvSpPr>
        <p:spPr>
          <a:xfrm>
            <a:off x="7054872" y="651643"/>
            <a:ext cx="4640150" cy="689336"/>
          </a:xfrm>
        </p:spPr>
        <p:txBody>
          <a:bodyPr anchor="ctr">
            <a:noAutofit/>
          </a:bodyPr>
          <a:lstStyle/>
          <a:p>
            <a:pPr>
              <a:lnSpc>
                <a:spcPct val="120000"/>
              </a:lnSpc>
            </a:pPr>
            <a:r>
              <a:rPr lang="en-US" altLang="ko-KR" sz="1000" dirty="0">
                <a:latin typeface="Cerebri Sans Light" pitchFamily="2" charset="77"/>
                <a:cs typeface="Arial" pitchFamily="34" charset="0"/>
              </a:rPr>
              <a:t>If you need more boxes, you can use this slide to add up to 12 examples. If you need less, delete and center the boxes</a:t>
            </a:r>
          </a:p>
        </p:txBody>
      </p:sp>
      <p:sp>
        <p:nvSpPr>
          <p:cNvPr id="85" name="Picture Placeholder 3">
            <a:extLst>
              <a:ext uri="{FF2B5EF4-FFF2-40B4-BE49-F238E27FC236}">
                <a16:creationId xmlns:a16="http://schemas.microsoft.com/office/drawing/2014/main" id="{A73A4B52-03EE-CF88-53A4-DB8B97765006}"/>
              </a:ext>
            </a:extLst>
          </p:cNvPr>
          <p:cNvSpPr>
            <a:spLocks noGrp="1"/>
          </p:cNvSpPr>
          <p:nvPr>
            <p:ph type="pic" sz="quarter" idx="58"/>
          </p:nvPr>
        </p:nvSpPr>
        <p:spPr>
          <a:xfrm>
            <a:off x="8215823" y="1836552"/>
            <a:ext cx="1639895" cy="1298948"/>
          </a:xfrm>
          <a:pattFill prst="dkUpDiag">
            <a:fgClr>
              <a:schemeClr val="bg2">
                <a:lumMod val="90000"/>
              </a:schemeClr>
            </a:fgClr>
            <a:bgClr>
              <a:schemeClr val="bg2"/>
            </a:bgClr>
          </a:pattFill>
        </p:spPr>
        <p:txBody>
          <a:bodyPr/>
          <a:lstStyle/>
          <a:p>
            <a:r>
              <a:rPr lang="en-US"/>
              <a:t>Click icon to add picture</a:t>
            </a:r>
          </a:p>
        </p:txBody>
      </p:sp>
      <p:sp>
        <p:nvSpPr>
          <p:cNvPr id="86" name="Picture Placeholder 3">
            <a:extLst>
              <a:ext uri="{FF2B5EF4-FFF2-40B4-BE49-F238E27FC236}">
                <a16:creationId xmlns:a16="http://schemas.microsoft.com/office/drawing/2014/main" id="{FC3CAF71-5337-FAAD-3870-243E8342AFBB}"/>
              </a:ext>
            </a:extLst>
          </p:cNvPr>
          <p:cNvSpPr>
            <a:spLocks noGrp="1"/>
          </p:cNvSpPr>
          <p:nvPr>
            <p:ph type="pic" sz="quarter" idx="59"/>
          </p:nvPr>
        </p:nvSpPr>
        <p:spPr>
          <a:xfrm>
            <a:off x="10016565" y="1836552"/>
            <a:ext cx="1645920" cy="1298948"/>
          </a:xfrm>
          <a:pattFill prst="dkUpDiag">
            <a:fgClr>
              <a:schemeClr val="bg2">
                <a:lumMod val="90000"/>
              </a:schemeClr>
            </a:fgClr>
            <a:bgClr>
              <a:schemeClr val="bg2"/>
            </a:bgClr>
          </a:pattFill>
        </p:spPr>
        <p:txBody>
          <a:bodyPr/>
          <a:lstStyle/>
          <a:p>
            <a:r>
              <a:rPr lang="en-US"/>
              <a:t>Click icon to add picture</a:t>
            </a:r>
          </a:p>
        </p:txBody>
      </p:sp>
      <p:sp>
        <p:nvSpPr>
          <p:cNvPr id="87" name="Picture Placeholder 7">
            <a:extLst>
              <a:ext uri="{FF2B5EF4-FFF2-40B4-BE49-F238E27FC236}">
                <a16:creationId xmlns:a16="http://schemas.microsoft.com/office/drawing/2014/main" id="{18C00493-AFA2-8568-F757-8C29BE1E8425}"/>
              </a:ext>
            </a:extLst>
          </p:cNvPr>
          <p:cNvSpPr>
            <a:spLocks noGrp="1"/>
          </p:cNvSpPr>
          <p:nvPr>
            <p:ph type="pic" sz="quarter" idx="60"/>
          </p:nvPr>
        </p:nvSpPr>
        <p:spPr>
          <a:xfrm>
            <a:off x="8228726" y="4128814"/>
            <a:ext cx="1625764" cy="1298948"/>
          </a:xfrm>
          <a:pattFill prst="dkUpDiag">
            <a:fgClr>
              <a:schemeClr val="bg2">
                <a:lumMod val="90000"/>
              </a:schemeClr>
            </a:fgClr>
            <a:bgClr>
              <a:schemeClr val="bg2"/>
            </a:bgClr>
          </a:pattFill>
        </p:spPr>
        <p:txBody>
          <a:bodyPr/>
          <a:lstStyle/>
          <a:p>
            <a:r>
              <a:rPr lang="en-US"/>
              <a:t>Click icon to add picture</a:t>
            </a:r>
          </a:p>
        </p:txBody>
      </p:sp>
      <p:sp>
        <p:nvSpPr>
          <p:cNvPr id="88" name="Picture Placeholder 7">
            <a:extLst>
              <a:ext uri="{FF2B5EF4-FFF2-40B4-BE49-F238E27FC236}">
                <a16:creationId xmlns:a16="http://schemas.microsoft.com/office/drawing/2014/main" id="{6E201D03-D605-1289-123E-AA1812BD37FE}"/>
              </a:ext>
            </a:extLst>
          </p:cNvPr>
          <p:cNvSpPr>
            <a:spLocks noGrp="1"/>
          </p:cNvSpPr>
          <p:nvPr>
            <p:ph type="pic" sz="quarter" idx="61"/>
          </p:nvPr>
        </p:nvSpPr>
        <p:spPr>
          <a:xfrm>
            <a:off x="10015336" y="4128814"/>
            <a:ext cx="1645920" cy="1298948"/>
          </a:xfrm>
          <a:pattFill prst="dkUpDiag">
            <a:fgClr>
              <a:schemeClr val="bg2">
                <a:lumMod val="90000"/>
              </a:schemeClr>
            </a:fgClr>
            <a:bgClr>
              <a:schemeClr val="bg2"/>
            </a:bgClr>
          </a:pattFill>
        </p:spPr>
        <p:txBody>
          <a:bodyPr/>
          <a:lstStyle/>
          <a:p>
            <a:r>
              <a:rPr lang="en-US"/>
              <a:t>Click icon to add picture</a:t>
            </a:r>
          </a:p>
        </p:txBody>
      </p:sp>
      <p:sp>
        <p:nvSpPr>
          <p:cNvPr id="89" name="Text Placeholder 15">
            <a:extLst>
              <a:ext uri="{FF2B5EF4-FFF2-40B4-BE49-F238E27FC236}">
                <a16:creationId xmlns:a16="http://schemas.microsoft.com/office/drawing/2014/main" id="{3CED50BC-7353-7F35-CAB4-0B369795DFDB}"/>
              </a:ext>
            </a:extLst>
          </p:cNvPr>
          <p:cNvSpPr>
            <a:spLocks noGrp="1"/>
          </p:cNvSpPr>
          <p:nvPr>
            <p:ph type="body" sz="quarter" idx="11" hasCustomPrompt="1"/>
          </p:nvPr>
        </p:nvSpPr>
        <p:spPr>
          <a:xfrm>
            <a:off x="954503" y="703714"/>
            <a:ext cx="5522498" cy="689336"/>
          </a:xfrm>
        </p:spPr>
        <p:txBody>
          <a:bodyPr anchor="b">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Section title headline</a:t>
            </a:r>
          </a:p>
        </p:txBody>
      </p:sp>
    </p:spTree>
    <p:extLst>
      <p:ext uri="{BB962C8B-B14F-4D97-AF65-F5344CB8AC3E}">
        <p14:creationId xmlns:p14="http://schemas.microsoft.com/office/powerpoint/2010/main" val="7615177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id Photo Layou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7D44A31-54FA-1CC5-3490-2886AA6A1E3C}"/>
              </a:ext>
            </a:extLst>
          </p:cNvPr>
          <p:cNvSpPr/>
          <p:nvPr userDrawn="1"/>
        </p:nvSpPr>
        <p:spPr>
          <a:xfrm>
            <a:off x="7316985" y="2286794"/>
            <a:ext cx="4954750" cy="2286000"/>
          </a:xfrm>
          <a:prstGeom prst="rect">
            <a:avLst/>
          </a:prstGeom>
          <a:solidFill>
            <a:schemeClr val="accent5"/>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bg1"/>
              </a:solidFill>
              <a:latin typeface="+mn-lt"/>
              <a:ea typeface="+mn-ea"/>
              <a:cs typeface="+mn-cs"/>
            </a:endParaRPr>
          </a:p>
        </p:txBody>
      </p:sp>
      <p:sp>
        <p:nvSpPr>
          <p:cNvPr id="8" name="그림 개체 틀 3">
            <a:extLst>
              <a:ext uri="{FF2B5EF4-FFF2-40B4-BE49-F238E27FC236}">
                <a16:creationId xmlns:a16="http://schemas.microsoft.com/office/drawing/2014/main" id="{1E894134-5FEA-F499-2DF6-0D7E94E62F56}"/>
              </a:ext>
            </a:extLst>
          </p:cNvPr>
          <p:cNvSpPr>
            <a:spLocks noGrp="1"/>
          </p:cNvSpPr>
          <p:nvPr>
            <p:ph type="pic" sz="quarter" idx="33" hasCustomPrompt="1"/>
          </p:nvPr>
        </p:nvSpPr>
        <p:spPr>
          <a:xfrm>
            <a:off x="9753212" y="4573588"/>
            <a:ext cx="2518523" cy="2286000"/>
          </a:xfrm>
          <a:prstGeom prst="rect">
            <a:avLst/>
          </a:prstGeom>
          <a:blipFill>
            <a:blip r:embed="rId2"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9" name="그림 개체 틀 3">
            <a:extLst>
              <a:ext uri="{FF2B5EF4-FFF2-40B4-BE49-F238E27FC236}">
                <a16:creationId xmlns:a16="http://schemas.microsoft.com/office/drawing/2014/main" id="{480C0989-EAFF-3038-E456-CC16579DA45B}"/>
              </a:ext>
            </a:extLst>
          </p:cNvPr>
          <p:cNvSpPr>
            <a:spLocks noGrp="1"/>
          </p:cNvSpPr>
          <p:nvPr>
            <p:ph type="pic" sz="quarter" idx="36" hasCustomPrompt="1"/>
          </p:nvPr>
        </p:nvSpPr>
        <p:spPr>
          <a:xfrm>
            <a:off x="7316986" y="4573588"/>
            <a:ext cx="2437200" cy="2286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0" name="그림 개체 틀 3">
            <a:extLst>
              <a:ext uri="{FF2B5EF4-FFF2-40B4-BE49-F238E27FC236}">
                <a16:creationId xmlns:a16="http://schemas.microsoft.com/office/drawing/2014/main" id="{8727A8FF-0879-B838-3F72-3B1693E86936}"/>
              </a:ext>
            </a:extLst>
          </p:cNvPr>
          <p:cNvSpPr>
            <a:spLocks noGrp="1"/>
          </p:cNvSpPr>
          <p:nvPr>
            <p:ph type="pic" sz="quarter" idx="38" hasCustomPrompt="1"/>
          </p:nvPr>
        </p:nvSpPr>
        <p:spPr>
          <a:xfrm>
            <a:off x="4880760" y="0"/>
            <a:ext cx="2437200" cy="2286000"/>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7" name="Text Placeholder 16">
            <a:extLst>
              <a:ext uri="{FF2B5EF4-FFF2-40B4-BE49-F238E27FC236}">
                <a16:creationId xmlns:a16="http://schemas.microsoft.com/office/drawing/2014/main" id="{5C329266-CA87-FB51-AFBF-0B6C20FF4142}"/>
              </a:ext>
            </a:extLst>
          </p:cNvPr>
          <p:cNvSpPr>
            <a:spLocks noGrp="1"/>
          </p:cNvSpPr>
          <p:nvPr>
            <p:ph type="body" sz="quarter" idx="45" hasCustomPrompt="1"/>
          </p:nvPr>
        </p:nvSpPr>
        <p:spPr>
          <a:xfrm>
            <a:off x="954502" y="2983015"/>
            <a:ext cx="3534936" cy="870158"/>
          </a:xfrm>
        </p:spPr>
        <p:txBody>
          <a:bodyPr anchor="ct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4" name="Text Placeholder 15">
            <a:extLst>
              <a:ext uri="{FF2B5EF4-FFF2-40B4-BE49-F238E27FC236}">
                <a16:creationId xmlns:a16="http://schemas.microsoft.com/office/drawing/2014/main" id="{2C94605F-14E8-8EF0-B1A1-B5CC09529F34}"/>
              </a:ext>
            </a:extLst>
          </p:cNvPr>
          <p:cNvSpPr>
            <a:spLocks noGrp="1"/>
          </p:cNvSpPr>
          <p:nvPr>
            <p:ph type="body" sz="quarter" idx="11" hasCustomPrompt="1"/>
          </p:nvPr>
        </p:nvSpPr>
        <p:spPr>
          <a:xfrm>
            <a:off x="954502" y="798332"/>
            <a:ext cx="3874159" cy="689336"/>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Section title headline</a:t>
            </a:r>
          </a:p>
        </p:txBody>
      </p:sp>
      <p:sp>
        <p:nvSpPr>
          <p:cNvPr id="26" name="그림 개체 틀 3">
            <a:extLst>
              <a:ext uri="{FF2B5EF4-FFF2-40B4-BE49-F238E27FC236}">
                <a16:creationId xmlns:a16="http://schemas.microsoft.com/office/drawing/2014/main" id="{3FC19F7E-EF74-CB68-23C0-28CAE866B7C3}"/>
              </a:ext>
            </a:extLst>
          </p:cNvPr>
          <p:cNvSpPr>
            <a:spLocks noGrp="1"/>
          </p:cNvSpPr>
          <p:nvPr>
            <p:ph type="pic" sz="quarter" idx="47" hasCustomPrompt="1"/>
          </p:nvPr>
        </p:nvSpPr>
        <p:spPr>
          <a:xfrm>
            <a:off x="7319160" y="0"/>
            <a:ext cx="2437200" cy="2286000"/>
          </a:xfrm>
          <a:prstGeom prst="rect">
            <a:avLst/>
          </a:prstGeom>
          <a:blipFill>
            <a:blip r:embed="rId6"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7" name="그림 개체 틀 3">
            <a:extLst>
              <a:ext uri="{FF2B5EF4-FFF2-40B4-BE49-F238E27FC236}">
                <a16:creationId xmlns:a16="http://schemas.microsoft.com/office/drawing/2014/main" id="{D41CE071-056C-9999-A755-A979CA60C76A}"/>
              </a:ext>
            </a:extLst>
          </p:cNvPr>
          <p:cNvSpPr>
            <a:spLocks noGrp="1"/>
          </p:cNvSpPr>
          <p:nvPr>
            <p:ph type="pic" sz="quarter" idx="48" hasCustomPrompt="1"/>
          </p:nvPr>
        </p:nvSpPr>
        <p:spPr>
          <a:xfrm>
            <a:off x="9757559" y="0"/>
            <a:ext cx="2518523" cy="2286000"/>
          </a:xfrm>
          <a:prstGeom prst="rect">
            <a:avLst/>
          </a:prstGeom>
          <a:blipFill>
            <a:blip r:embed="rId7"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8" name="그림 개체 틀 3">
            <a:extLst>
              <a:ext uri="{FF2B5EF4-FFF2-40B4-BE49-F238E27FC236}">
                <a16:creationId xmlns:a16="http://schemas.microsoft.com/office/drawing/2014/main" id="{350621D5-C679-2FB7-2F0A-D2C144075DEF}"/>
              </a:ext>
            </a:extLst>
          </p:cNvPr>
          <p:cNvSpPr>
            <a:spLocks noGrp="1"/>
          </p:cNvSpPr>
          <p:nvPr>
            <p:ph type="pic" sz="quarter" idx="49" hasCustomPrompt="1"/>
          </p:nvPr>
        </p:nvSpPr>
        <p:spPr>
          <a:xfrm>
            <a:off x="4880760" y="2286000"/>
            <a:ext cx="2437200" cy="2286000"/>
          </a:xfrm>
          <a:prstGeom prst="rect">
            <a:avLst/>
          </a:prstGeom>
          <a:blipFill>
            <a:blip r:embed="rId8"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9" name="그림 개체 틀 3">
            <a:extLst>
              <a:ext uri="{FF2B5EF4-FFF2-40B4-BE49-F238E27FC236}">
                <a16:creationId xmlns:a16="http://schemas.microsoft.com/office/drawing/2014/main" id="{7EA1C5D6-6490-FBBD-E8E8-2DD67769FD6D}"/>
              </a:ext>
            </a:extLst>
          </p:cNvPr>
          <p:cNvSpPr>
            <a:spLocks noGrp="1"/>
          </p:cNvSpPr>
          <p:nvPr>
            <p:ph type="pic" sz="quarter" idx="50" hasCustomPrompt="1"/>
          </p:nvPr>
        </p:nvSpPr>
        <p:spPr>
          <a:xfrm>
            <a:off x="4880760" y="4572000"/>
            <a:ext cx="2437200" cy="2286000"/>
          </a:xfrm>
          <a:prstGeom prst="rect">
            <a:avLst/>
          </a:prstGeom>
          <a:blipFill>
            <a:blip r:embed="rId9"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3" name="Text Placeholder 15">
            <a:extLst>
              <a:ext uri="{FF2B5EF4-FFF2-40B4-BE49-F238E27FC236}">
                <a16:creationId xmlns:a16="http://schemas.microsoft.com/office/drawing/2014/main" id="{14904A72-3873-DCFC-DDA6-239C84F6375C}"/>
              </a:ext>
            </a:extLst>
          </p:cNvPr>
          <p:cNvSpPr>
            <a:spLocks noGrp="1"/>
          </p:cNvSpPr>
          <p:nvPr>
            <p:ph type="body" sz="quarter" idx="51" hasCustomPrompt="1"/>
          </p:nvPr>
        </p:nvSpPr>
        <p:spPr>
          <a:xfrm>
            <a:off x="7817106" y="3123843"/>
            <a:ext cx="3874159" cy="689336"/>
          </a:xfrm>
        </p:spPr>
        <p:txBody>
          <a:bodyPr anchor="ctr">
            <a:normAutofit/>
          </a:bodyPr>
          <a:lstStyle>
            <a:lvl1pPr marL="0" indent="0" algn="ctr" defTabSz="914400" rtl="0" eaLnBrk="1" latinLnBrk="0" hangingPunct="1">
              <a:lnSpc>
                <a:spcPct val="108000"/>
              </a:lnSpc>
              <a:spcBef>
                <a:spcPct val="0"/>
              </a:spcBef>
              <a:spcAft>
                <a:spcPts val="0"/>
              </a:spcAft>
              <a:buFont typeface="Arial" panose="020B0604020202020204" pitchFamily="34" charset="0"/>
              <a:buNone/>
              <a:defRPr lang="en-US" sz="14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Space for a small callout</a:t>
            </a:r>
          </a:p>
        </p:txBody>
      </p:sp>
    </p:spTree>
    <p:extLst>
      <p:ext uri="{BB962C8B-B14F-4D97-AF65-F5344CB8AC3E}">
        <p14:creationId xmlns:p14="http://schemas.microsoft.com/office/powerpoint/2010/main" val="17567677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Photo Layout + Call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6" name="Rectangle 2">
            <a:extLst>
              <a:ext uri="{FF2B5EF4-FFF2-40B4-BE49-F238E27FC236}">
                <a16:creationId xmlns:a16="http://schemas.microsoft.com/office/drawing/2014/main" id="{C55CED0B-B67C-A546-2B28-75A79CEEB8D4}"/>
              </a:ext>
            </a:extLst>
          </p:cNvPr>
          <p:cNvSpPr/>
          <p:nvPr userDrawn="1"/>
        </p:nvSpPr>
        <p:spPr>
          <a:xfrm>
            <a:off x="9144813" y="2277666"/>
            <a:ext cx="3045600" cy="3600000"/>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bg1"/>
              </a:solidFill>
              <a:latin typeface="+mn-lt"/>
              <a:ea typeface="+mn-ea"/>
              <a:cs typeface="+mn-cs"/>
            </a:endParaRPr>
          </a:p>
        </p:txBody>
      </p:sp>
      <p:sp>
        <p:nvSpPr>
          <p:cNvPr id="7" name="그림 개체 틀 3">
            <a:extLst>
              <a:ext uri="{FF2B5EF4-FFF2-40B4-BE49-F238E27FC236}">
                <a16:creationId xmlns:a16="http://schemas.microsoft.com/office/drawing/2014/main" id="{12DC308C-AE54-B153-1CF8-67F69E0B2361}"/>
              </a:ext>
            </a:extLst>
          </p:cNvPr>
          <p:cNvSpPr>
            <a:spLocks noGrp="1"/>
          </p:cNvSpPr>
          <p:nvPr>
            <p:ph type="pic" sz="quarter" idx="35" hasCustomPrompt="1"/>
          </p:nvPr>
        </p:nvSpPr>
        <p:spPr>
          <a:xfrm>
            <a:off x="6096541" y="2277666"/>
            <a:ext cx="30456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8" name="그림 개체 틀 3">
            <a:extLst>
              <a:ext uri="{FF2B5EF4-FFF2-40B4-BE49-F238E27FC236}">
                <a16:creationId xmlns:a16="http://schemas.microsoft.com/office/drawing/2014/main" id="{FC8B2E75-B5D8-4EA0-5CAA-E86FC5448434}"/>
              </a:ext>
            </a:extLst>
          </p:cNvPr>
          <p:cNvSpPr>
            <a:spLocks noGrp="1"/>
          </p:cNvSpPr>
          <p:nvPr>
            <p:ph type="pic" sz="quarter" idx="37" hasCustomPrompt="1"/>
          </p:nvPr>
        </p:nvSpPr>
        <p:spPr>
          <a:xfrm>
            <a:off x="3048270" y="2277666"/>
            <a:ext cx="3045600" cy="3600000"/>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9" name="그림 개체 틀 3">
            <a:extLst>
              <a:ext uri="{FF2B5EF4-FFF2-40B4-BE49-F238E27FC236}">
                <a16:creationId xmlns:a16="http://schemas.microsoft.com/office/drawing/2014/main" id="{05F89607-8917-6A1E-C480-D44B07B40229}"/>
              </a:ext>
            </a:extLst>
          </p:cNvPr>
          <p:cNvSpPr>
            <a:spLocks noGrp="1"/>
          </p:cNvSpPr>
          <p:nvPr>
            <p:ph type="pic" sz="quarter" idx="39" hasCustomPrompt="1"/>
          </p:nvPr>
        </p:nvSpPr>
        <p:spPr>
          <a:xfrm>
            <a:off x="-84074" y="2277666"/>
            <a:ext cx="3129669" cy="3600000"/>
          </a:xfrm>
          <a:prstGeom prst="rect">
            <a:avLst/>
          </a:prstGeom>
          <a:blipFill>
            <a:blip r:embed="rId5"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0" name="Text Placeholder 15">
            <a:extLst>
              <a:ext uri="{FF2B5EF4-FFF2-40B4-BE49-F238E27FC236}">
                <a16:creationId xmlns:a16="http://schemas.microsoft.com/office/drawing/2014/main" id="{25218D39-77A8-D00C-95E2-FFA80A4DD4F2}"/>
              </a:ext>
            </a:extLst>
          </p:cNvPr>
          <p:cNvSpPr>
            <a:spLocks noGrp="1"/>
          </p:cNvSpPr>
          <p:nvPr>
            <p:ph type="body" sz="quarter" idx="11" hasCustomPrompt="1"/>
          </p:nvPr>
        </p:nvSpPr>
        <p:spPr>
          <a:xfrm>
            <a:off x="954502" y="651643"/>
            <a:ext cx="5585994"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three-image layout with a small section for text and callout</a:t>
            </a:r>
          </a:p>
        </p:txBody>
      </p:sp>
      <p:sp>
        <p:nvSpPr>
          <p:cNvPr id="3" name="Text Placeholder 15">
            <a:extLst>
              <a:ext uri="{FF2B5EF4-FFF2-40B4-BE49-F238E27FC236}">
                <a16:creationId xmlns:a16="http://schemas.microsoft.com/office/drawing/2014/main" id="{12A37CB0-55BB-C879-4EB5-DAF361A17EF6}"/>
              </a:ext>
            </a:extLst>
          </p:cNvPr>
          <p:cNvSpPr>
            <a:spLocks noGrp="1"/>
          </p:cNvSpPr>
          <p:nvPr>
            <p:ph type="body" sz="quarter" idx="51" hasCustomPrompt="1"/>
          </p:nvPr>
        </p:nvSpPr>
        <p:spPr>
          <a:xfrm>
            <a:off x="9896921" y="3732998"/>
            <a:ext cx="1541383" cy="689336"/>
          </a:xfrm>
        </p:spPr>
        <p:txBody>
          <a:bodyPr anchor="ctr">
            <a:normAutofit/>
          </a:bodyPr>
          <a:lstStyle>
            <a:lvl1pPr marL="0" indent="0" algn="ctr" defTabSz="914400" rtl="0" eaLnBrk="1" latinLnBrk="0" hangingPunct="1">
              <a:lnSpc>
                <a:spcPct val="108000"/>
              </a:lnSpc>
              <a:spcBef>
                <a:spcPct val="0"/>
              </a:spcBef>
              <a:spcAft>
                <a:spcPts val="0"/>
              </a:spcAft>
              <a:buFont typeface="Arial" panose="020B0604020202020204" pitchFamily="34" charset="0"/>
              <a:buNone/>
              <a:defRPr lang="en-US" sz="14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Space for a small callout</a:t>
            </a:r>
          </a:p>
        </p:txBody>
      </p:sp>
      <p:sp>
        <p:nvSpPr>
          <p:cNvPr id="4" name="Text Placeholder 24">
            <a:extLst>
              <a:ext uri="{FF2B5EF4-FFF2-40B4-BE49-F238E27FC236}">
                <a16:creationId xmlns:a16="http://schemas.microsoft.com/office/drawing/2014/main" id="{1051086B-32AE-CE45-501B-FFB57D88CA4D}"/>
              </a:ext>
            </a:extLst>
          </p:cNvPr>
          <p:cNvSpPr>
            <a:spLocks noGrp="1"/>
          </p:cNvSpPr>
          <p:nvPr>
            <p:ph type="body" sz="quarter" idx="47" hasCustomPrompt="1"/>
          </p:nvPr>
        </p:nvSpPr>
        <p:spPr>
          <a:xfrm>
            <a:off x="7054872" y="651643"/>
            <a:ext cx="4640150" cy="689336"/>
          </a:xfrm>
        </p:spPr>
        <p:txBody>
          <a:bodyPr anchor="t">
            <a:noAutofit/>
          </a:body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a:t>
            </a:r>
            <a:r>
              <a:rPr lang="en-US" altLang="ko-KR" sz="1000" dirty="0" err="1">
                <a:latin typeface="Cerebri Sans Light" pitchFamily="2" charset="77"/>
                <a:cs typeface="Arial" pitchFamily="34" charset="0"/>
              </a:rPr>
              <a:t>st</a:t>
            </a:r>
            <a:r>
              <a:rPr lang="en-US" altLang="ko-KR" sz="1000" dirty="0">
                <a:latin typeface="Cerebri Sans Light" pitchFamily="2" charset="77"/>
                <a:cs typeface="Arial" pitchFamily="34" charset="0"/>
              </a:rPr>
              <a:t> </a:t>
            </a:r>
            <a:r>
              <a:rPr lang="en-US" altLang="ko-KR" sz="1000" dirty="0" err="1">
                <a:latin typeface="Cerebri Sans Light" pitchFamily="2" charset="77"/>
                <a:cs typeface="Arial" pitchFamily="34" charset="0"/>
              </a:rPr>
              <a:t>udies</a:t>
            </a:r>
            <a:r>
              <a:rPr lang="en-US" altLang="ko-KR" sz="1000" dirty="0">
                <a:latin typeface="Cerebri Sans Light" pitchFamily="2" charset="77"/>
                <a:cs typeface="Arial" pitchFamily="34" charset="0"/>
              </a:rPr>
              <a:t> that feature actual businesses, individuals, and communities we’ve partnered with) and recent anecdotes when applicable.</a:t>
            </a:r>
          </a:p>
        </p:txBody>
      </p:sp>
    </p:spTree>
    <p:extLst>
      <p:ext uri="{BB962C8B-B14F-4D97-AF65-F5344CB8AC3E}">
        <p14:creationId xmlns:p14="http://schemas.microsoft.com/office/powerpoint/2010/main" val="816572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10" name="그림 개체 틀 3">
            <a:extLst>
              <a:ext uri="{FF2B5EF4-FFF2-40B4-BE49-F238E27FC236}">
                <a16:creationId xmlns:a16="http://schemas.microsoft.com/office/drawing/2014/main" id="{19D3C97A-3B9C-F902-79E9-319BE40611B2}"/>
              </a:ext>
            </a:extLst>
          </p:cNvPr>
          <p:cNvSpPr>
            <a:spLocks noGrp="1"/>
          </p:cNvSpPr>
          <p:nvPr>
            <p:ph type="pic" sz="quarter" idx="37" hasCustomPrompt="1"/>
          </p:nvPr>
        </p:nvSpPr>
        <p:spPr>
          <a:xfrm>
            <a:off x="3048270" y="3259588"/>
            <a:ext cx="30353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그림 개체 틀 3">
            <a:extLst>
              <a:ext uri="{FF2B5EF4-FFF2-40B4-BE49-F238E27FC236}">
                <a16:creationId xmlns:a16="http://schemas.microsoft.com/office/drawing/2014/main" id="{C38BDA55-2355-13AF-6730-7BBA74E6DE4C}"/>
              </a:ext>
            </a:extLst>
          </p:cNvPr>
          <p:cNvSpPr>
            <a:spLocks noGrp="1"/>
          </p:cNvSpPr>
          <p:nvPr>
            <p:ph type="pic" sz="quarter" idx="39" hasCustomPrompt="1"/>
          </p:nvPr>
        </p:nvSpPr>
        <p:spPr>
          <a:xfrm>
            <a:off x="-94593" y="3259588"/>
            <a:ext cx="3140192" cy="3600000"/>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4" name="그림 개체 틀 3">
            <a:extLst>
              <a:ext uri="{FF2B5EF4-FFF2-40B4-BE49-F238E27FC236}">
                <a16:creationId xmlns:a16="http://schemas.microsoft.com/office/drawing/2014/main" id="{5F49C49F-EF60-4463-A64D-AE9FA633B38E}"/>
              </a:ext>
            </a:extLst>
          </p:cNvPr>
          <p:cNvSpPr>
            <a:spLocks noGrp="1"/>
          </p:cNvSpPr>
          <p:nvPr>
            <p:ph type="pic" sz="quarter" idx="40" hasCustomPrompt="1"/>
          </p:nvPr>
        </p:nvSpPr>
        <p:spPr>
          <a:xfrm>
            <a:off x="9144812" y="3259588"/>
            <a:ext cx="3120760" cy="3600000"/>
          </a:xfrm>
          <a:prstGeom prst="rect">
            <a:avLst/>
          </a:prstGeom>
          <a:blipFill>
            <a:blip r:embed="rId5" cstate="screen">
              <a:extLst>
                <a:ext uri="{28A0092B-C50C-407E-A947-70E740481C1C}">
                  <a14:useLocalDpi xmlns:a14="http://schemas.microsoft.com/office/drawing/2010/main"/>
                </a:ext>
              </a:extLst>
            </a:blip>
            <a:stretch>
              <a:fillRect b="44"/>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2" name="그림 개체 틀 3">
            <a:extLst>
              <a:ext uri="{FF2B5EF4-FFF2-40B4-BE49-F238E27FC236}">
                <a16:creationId xmlns:a16="http://schemas.microsoft.com/office/drawing/2014/main" id="{A8FA959B-C85E-F349-2029-D58D178827F4}"/>
              </a:ext>
            </a:extLst>
          </p:cNvPr>
          <p:cNvSpPr>
            <a:spLocks noGrp="1"/>
          </p:cNvSpPr>
          <p:nvPr>
            <p:ph type="pic" sz="quarter" idx="46" hasCustomPrompt="1"/>
          </p:nvPr>
        </p:nvSpPr>
        <p:spPr>
          <a:xfrm>
            <a:off x="6083569" y="3259588"/>
            <a:ext cx="3061243" cy="3600000"/>
          </a:xfrm>
          <a:prstGeom prst="rect">
            <a:avLst/>
          </a:prstGeom>
          <a:blipFill>
            <a:blip r:embed="rId6" cstate="screen">
              <a:extLst>
                <a:ext uri="{28A0092B-C50C-407E-A947-70E740481C1C}">
                  <a14:useLocalDpi xmlns:a14="http://schemas.microsoft.com/office/drawing/2010/main"/>
                </a:ext>
              </a:extLst>
            </a:blip>
            <a:stretch>
              <a:fillRect l="1" r="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3" name="Text Placeholder 15">
            <a:extLst>
              <a:ext uri="{FF2B5EF4-FFF2-40B4-BE49-F238E27FC236}">
                <a16:creationId xmlns:a16="http://schemas.microsoft.com/office/drawing/2014/main" id="{A6F965F8-499C-2FB5-F9BA-EF282BF429D1}"/>
              </a:ext>
            </a:extLst>
          </p:cNvPr>
          <p:cNvSpPr>
            <a:spLocks noGrp="1"/>
          </p:cNvSpPr>
          <p:nvPr>
            <p:ph type="body" sz="quarter" idx="11" hasCustomPrompt="1"/>
          </p:nvPr>
        </p:nvSpPr>
        <p:spPr>
          <a:xfrm>
            <a:off x="954502" y="651643"/>
            <a:ext cx="5585994"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four-image layout with a small section for text</a:t>
            </a:r>
          </a:p>
        </p:txBody>
      </p:sp>
      <p:sp>
        <p:nvSpPr>
          <p:cNvPr id="4" name="Text Placeholder 24">
            <a:extLst>
              <a:ext uri="{FF2B5EF4-FFF2-40B4-BE49-F238E27FC236}">
                <a16:creationId xmlns:a16="http://schemas.microsoft.com/office/drawing/2014/main" id="{E50669C4-C5EC-9FE2-BDAF-AA857C2FF820}"/>
              </a:ext>
            </a:extLst>
          </p:cNvPr>
          <p:cNvSpPr>
            <a:spLocks noGrp="1"/>
          </p:cNvSpPr>
          <p:nvPr>
            <p:ph type="body" sz="quarter" idx="47" hasCustomPrompt="1"/>
          </p:nvPr>
        </p:nvSpPr>
        <p:spPr>
          <a:xfrm>
            <a:off x="7054872" y="651643"/>
            <a:ext cx="4640150" cy="689336"/>
          </a:xfrm>
        </p:spPr>
        <p:txBody>
          <a:bodyPr anchor="t">
            <a:noAutofit/>
          </a:body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Tree>
    <p:extLst>
      <p:ext uri="{BB962C8B-B14F-4D97-AF65-F5344CB8AC3E}">
        <p14:creationId xmlns:p14="http://schemas.microsoft.com/office/powerpoint/2010/main" val="2641343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hoto Collage">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2" y="866209"/>
            <a:ext cx="3985797"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four-image layout with a small section for text or bulleted list</a:t>
            </a:r>
          </a:p>
        </p:txBody>
      </p:sp>
      <p:sp>
        <p:nvSpPr>
          <p:cNvPr id="3" name="Rectangle 2">
            <a:extLst>
              <a:ext uri="{FF2B5EF4-FFF2-40B4-BE49-F238E27FC236}">
                <a16:creationId xmlns:a16="http://schemas.microsoft.com/office/drawing/2014/main" id="{17B54516-014D-12E4-5881-8E24AFEF21FF}"/>
              </a:ext>
            </a:extLst>
          </p:cNvPr>
          <p:cNvSpPr/>
          <p:nvPr userDrawn="1"/>
        </p:nvSpPr>
        <p:spPr>
          <a:xfrm>
            <a:off x="8712556" y="739775"/>
            <a:ext cx="3096344" cy="309634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3">
            <a:extLst>
              <a:ext uri="{FF2B5EF4-FFF2-40B4-BE49-F238E27FC236}">
                <a16:creationId xmlns:a16="http://schemas.microsoft.com/office/drawing/2014/main" id="{2BE13C88-F384-73A3-0F20-5B4244D05D4E}"/>
              </a:ext>
            </a:extLst>
          </p:cNvPr>
          <p:cNvSpPr>
            <a:spLocks noGrp="1"/>
          </p:cNvSpPr>
          <p:nvPr>
            <p:ph type="pic" sz="quarter" idx="29" hasCustomPrompt="1"/>
          </p:nvPr>
        </p:nvSpPr>
        <p:spPr>
          <a:xfrm>
            <a:off x="5724085" y="1555546"/>
            <a:ext cx="2700000" cy="1857600"/>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그림 개체 틀 3">
            <a:extLst>
              <a:ext uri="{FF2B5EF4-FFF2-40B4-BE49-F238E27FC236}">
                <a16:creationId xmlns:a16="http://schemas.microsoft.com/office/drawing/2014/main" id="{0CADC404-F399-5057-869F-D14249D73B03}"/>
              </a:ext>
            </a:extLst>
          </p:cNvPr>
          <p:cNvSpPr>
            <a:spLocks noGrp="1"/>
          </p:cNvSpPr>
          <p:nvPr>
            <p:ph type="pic" sz="quarter" idx="30" hasCustomPrompt="1"/>
          </p:nvPr>
        </p:nvSpPr>
        <p:spPr>
          <a:xfrm>
            <a:off x="5724085" y="3455797"/>
            <a:ext cx="2700000" cy="2545765"/>
          </a:xfrm>
          <a:prstGeom prst="rect">
            <a:avLst/>
          </a:prstGeom>
          <a:blipFill>
            <a:blip r:embed="rId4" cstate="screen">
              <a:extLst>
                <a:ext uri="{28A0092B-C50C-407E-A947-70E740481C1C}">
                  <a14:useLocalDpi xmlns:a14="http://schemas.microsoft.com/office/drawing/2010/main"/>
                </a:ext>
              </a:extLst>
            </a:blip>
            <a:stretch>
              <a:fillRect b="43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그림 개체 틀 3">
            <a:extLst>
              <a:ext uri="{FF2B5EF4-FFF2-40B4-BE49-F238E27FC236}">
                <a16:creationId xmlns:a16="http://schemas.microsoft.com/office/drawing/2014/main" id="{EFD60066-C1F7-D328-A95A-6D5708D3C3D2}"/>
              </a:ext>
            </a:extLst>
          </p:cNvPr>
          <p:cNvSpPr>
            <a:spLocks noGrp="1"/>
          </p:cNvSpPr>
          <p:nvPr>
            <p:ph type="pic" sz="quarter" idx="31" hasCustomPrompt="1"/>
          </p:nvPr>
        </p:nvSpPr>
        <p:spPr>
          <a:xfrm>
            <a:off x="8462185" y="1555545"/>
            <a:ext cx="2700000" cy="2545765"/>
          </a:xfrm>
          <a:prstGeom prst="rect">
            <a:avLst/>
          </a:prstGeom>
          <a:blipFill>
            <a:blip r:embed="rId5" cstate="screen">
              <a:extLst>
                <a:ext uri="{28A0092B-C50C-407E-A947-70E740481C1C}">
                  <a14:useLocalDpi xmlns:a14="http://schemas.microsoft.com/office/drawing/2010/main"/>
                </a:ext>
              </a:extLst>
            </a:blip>
            <a:stretch>
              <a:fillRect b="43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7" name="그림 개체 틀 3">
            <a:extLst>
              <a:ext uri="{FF2B5EF4-FFF2-40B4-BE49-F238E27FC236}">
                <a16:creationId xmlns:a16="http://schemas.microsoft.com/office/drawing/2014/main" id="{2677AA03-95AB-A635-7A61-DFBFF8EE6514}"/>
              </a:ext>
            </a:extLst>
          </p:cNvPr>
          <p:cNvSpPr>
            <a:spLocks noGrp="1"/>
          </p:cNvSpPr>
          <p:nvPr>
            <p:ph type="pic" sz="quarter" idx="32" hasCustomPrompt="1"/>
          </p:nvPr>
        </p:nvSpPr>
        <p:spPr>
          <a:xfrm>
            <a:off x="8462185" y="4144174"/>
            <a:ext cx="2700000" cy="1857388"/>
          </a:xfrm>
          <a:prstGeom prst="rect">
            <a:avLst/>
          </a:prstGeom>
          <a:blipFill>
            <a:blip r:embed="rId6" cstate="screen">
              <a:extLst>
                <a:ext uri="{28A0092B-C50C-407E-A947-70E740481C1C}">
                  <a14:useLocalDpi xmlns:a14="http://schemas.microsoft.com/office/drawing/2010/main"/>
                </a:ext>
              </a:extLst>
            </a:blip>
            <a:stretch>
              <a:fillRect b="43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46772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2" y="866209"/>
            <a:ext cx="4925589"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three-image layout with a small section for text and a callout</a:t>
            </a:r>
          </a:p>
        </p:txBody>
      </p:sp>
      <p:sp>
        <p:nvSpPr>
          <p:cNvPr id="8" name="그림 개체 틀 3">
            <a:extLst>
              <a:ext uri="{FF2B5EF4-FFF2-40B4-BE49-F238E27FC236}">
                <a16:creationId xmlns:a16="http://schemas.microsoft.com/office/drawing/2014/main" id="{CD75A8C5-868B-6573-E58B-4E4B0FD9C0E4}"/>
              </a:ext>
            </a:extLst>
          </p:cNvPr>
          <p:cNvSpPr>
            <a:spLocks noGrp="1"/>
          </p:cNvSpPr>
          <p:nvPr>
            <p:ph type="pic" sz="quarter" idx="28" hasCustomPrompt="1"/>
          </p:nvPr>
        </p:nvSpPr>
        <p:spPr>
          <a:xfrm>
            <a:off x="9400175" y="3439733"/>
            <a:ext cx="2160000" cy="2143692"/>
          </a:xfrm>
          <a:prstGeom prst="rect">
            <a:avLst/>
          </a:prstGeom>
          <a:blipFill>
            <a:blip r:embed="rId3" cstate="screen">
              <a:extLst>
                <a:ext uri="{28A0092B-C50C-407E-A947-70E740481C1C}">
                  <a14:useLocalDpi xmlns:a14="http://schemas.microsoft.com/office/drawing/2010/main"/>
                </a:ext>
              </a:extLst>
            </a:blip>
            <a:stretch>
              <a:fillRect b="36"/>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9" name="그림 개체 틀 3">
            <a:extLst>
              <a:ext uri="{FF2B5EF4-FFF2-40B4-BE49-F238E27FC236}">
                <a16:creationId xmlns:a16="http://schemas.microsoft.com/office/drawing/2014/main" id="{5A12B7D6-8568-D369-9909-73A05C79A6FE}"/>
              </a:ext>
            </a:extLst>
          </p:cNvPr>
          <p:cNvSpPr>
            <a:spLocks noGrp="1"/>
          </p:cNvSpPr>
          <p:nvPr>
            <p:ph type="pic" sz="quarter" idx="29" hasCustomPrompt="1"/>
          </p:nvPr>
        </p:nvSpPr>
        <p:spPr>
          <a:xfrm>
            <a:off x="7191217" y="3439733"/>
            <a:ext cx="2160000" cy="2143692"/>
          </a:xfrm>
          <a:prstGeom prst="rect">
            <a:avLst/>
          </a:prstGeom>
          <a:blipFill>
            <a:blip r:embed="rId4" cstate="screen">
              <a:extLst>
                <a:ext uri="{28A0092B-C50C-407E-A947-70E740481C1C}">
                  <a14:useLocalDpi xmlns:a14="http://schemas.microsoft.com/office/drawing/2010/main"/>
                </a:ext>
              </a:extLst>
            </a:blip>
            <a:stretch>
              <a:fillRect b="36"/>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0" name="그림 개체 틀 3">
            <a:extLst>
              <a:ext uri="{FF2B5EF4-FFF2-40B4-BE49-F238E27FC236}">
                <a16:creationId xmlns:a16="http://schemas.microsoft.com/office/drawing/2014/main" id="{173C7D38-AAAE-6F67-7BE0-E198E93834DC}"/>
              </a:ext>
            </a:extLst>
          </p:cNvPr>
          <p:cNvSpPr>
            <a:spLocks noGrp="1"/>
          </p:cNvSpPr>
          <p:nvPr>
            <p:ph type="pic" sz="quarter" idx="30" hasCustomPrompt="1"/>
          </p:nvPr>
        </p:nvSpPr>
        <p:spPr>
          <a:xfrm>
            <a:off x="4982259" y="3439733"/>
            <a:ext cx="2160000" cy="2143692"/>
          </a:xfrm>
          <a:prstGeom prst="rect">
            <a:avLst/>
          </a:prstGeom>
          <a:blipFill>
            <a:blip r:embed="rId5" cstate="screen">
              <a:extLst>
                <a:ext uri="{28A0092B-C50C-407E-A947-70E740481C1C}">
                  <a14:useLocalDpi xmlns:a14="http://schemas.microsoft.com/office/drawing/2010/main"/>
                </a:ext>
              </a:extLst>
            </a:blip>
            <a:stretch>
              <a:fillRect b="36"/>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Text Placeholder 16">
            <a:extLst>
              <a:ext uri="{FF2B5EF4-FFF2-40B4-BE49-F238E27FC236}">
                <a16:creationId xmlns:a16="http://schemas.microsoft.com/office/drawing/2014/main" id="{F6DBDC9C-AABC-566A-5DEB-D48608E9023A}"/>
              </a:ext>
            </a:extLst>
          </p:cNvPr>
          <p:cNvSpPr>
            <a:spLocks noGrp="1"/>
          </p:cNvSpPr>
          <p:nvPr>
            <p:ph type="body" sz="quarter" idx="45" hasCustomPrompt="1"/>
          </p:nvPr>
        </p:nvSpPr>
        <p:spPr>
          <a:xfrm>
            <a:off x="954502" y="4776769"/>
            <a:ext cx="2461798" cy="870158"/>
          </a:xfrm>
        </p:spPr>
        <p:txBody>
          <a:bodyPr anchor="b"/>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Tree>
    <p:extLst>
      <p:ext uri="{BB962C8B-B14F-4D97-AF65-F5344CB8AC3E}">
        <p14:creationId xmlns:p14="http://schemas.microsoft.com/office/powerpoint/2010/main" val="724168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Photo Collage">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2" y="611661"/>
            <a:ext cx="4925589"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photo collage layout to showcase property photography</a:t>
            </a:r>
          </a:p>
        </p:txBody>
      </p:sp>
      <p:sp>
        <p:nvSpPr>
          <p:cNvPr id="3" name="Text Placeholder 16">
            <a:extLst>
              <a:ext uri="{FF2B5EF4-FFF2-40B4-BE49-F238E27FC236}">
                <a16:creationId xmlns:a16="http://schemas.microsoft.com/office/drawing/2014/main" id="{9ECA07C5-4D64-AF63-C857-C7330F169C43}"/>
              </a:ext>
            </a:extLst>
          </p:cNvPr>
          <p:cNvSpPr>
            <a:spLocks noGrp="1"/>
          </p:cNvSpPr>
          <p:nvPr>
            <p:ph type="body" sz="quarter" idx="45" hasCustomPrompt="1"/>
          </p:nvPr>
        </p:nvSpPr>
        <p:spPr>
          <a:xfrm>
            <a:off x="7107663" y="61166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5" name="그림 개체 틀 3">
            <a:extLst>
              <a:ext uri="{FF2B5EF4-FFF2-40B4-BE49-F238E27FC236}">
                <a16:creationId xmlns:a16="http://schemas.microsoft.com/office/drawing/2014/main" id="{08BA36C7-A235-AB40-3A96-7BB753FB4A08}"/>
              </a:ext>
            </a:extLst>
          </p:cNvPr>
          <p:cNvSpPr>
            <a:spLocks noGrp="1"/>
          </p:cNvSpPr>
          <p:nvPr>
            <p:ph type="pic" sz="quarter" idx="29" hasCustomPrompt="1"/>
          </p:nvPr>
        </p:nvSpPr>
        <p:spPr>
          <a:xfrm>
            <a:off x="1046162" y="2358409"/>
            <a:ext cx="2866111" cy="1904371"/>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그림 개체 틀 3">
            <a:extLst>
              <a:ext uri="{FF2B5EF4-FFF2-40B4-BE49-F238E27FC236}">
                <a16:creationId xmlns:a16="http://schemas.microsoft.com/office/drawing/2014/main" id="{0F191D05-0F39-3070-7BCD-1183CFB52886}"/>
              </a:ext>
            </a:extLst>
          </p:cNvPr>
          <p:cNvSpPr>
            <a:spLocks noGrp="1"/>
          </p:cNvSpPr>
          <p:nvPr>
            <p:ph type="pic" sz="quarter" idx="30" hasCustomPrompt="1"/>
          </p:nvPr>
        </p:nvSpPr>
        <p:spPr>
          <a:xfrm>
            <a:off x="3963747" y="2358409"/>
            <a:ext cx="4839620" cy="1904371"/>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7" name="그림 개체 틀 3">
            <a:extLst>
              <a:ext uri="{FF2B5EF4-FFF2-40B4-BE49-F238E27FC236}">
                <a16:creationId xmlns:a16="http://schemas.microsoft.com/office/drawing/2014/main" id="{18571069-27EB-4941-62AA-7BF14D6F78A3}"/>
              </a:ext>
            </a:extLst>
          </p:cNvPr>
          <p:cNvSpPr>
            <a:spLocks noGrp="1"/>
          </p:cNvSpPr>
          <p:nvPr>
            <p:ph type="pic" sz="quarter" idx="31" hasCustomPrompt="1"/>
          </p:nvPr>
        </p:nvSpPr>
        <p:spPr>
          <a:xfrm>
            <a:off x="8854839" y="2358409"/>
            <a:ext cx="2705335" cy="1904371"/>
          </a:xfrm>
          <a:prstGeom prst="rect">
            <a:avLst/>
          </a:prstGeom>
          <a:blipFill>
            <a:blip r:embed="rId5" cstate="screen">
              <a:extLst>
                <a:ext uri="{28A0092B-C50C-407E-A947-70E740481C1C}">
                  <a14:useLocalDpi xmlns:a14="http://schemas.microsoft.com/office/drawing/2010/main"/>
                </a:ext>
              </a:extLst>
            </a:blip>
            <a:stretch>
              <a:fillRect b="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그림 개체 틀 3">
            <a:extLst>
              <a:ext uri="{FF2B5EF4-FFF2-40B4-BE49-F238E27FC236}">
                <a16:creationId xmlns:a16="http://schemas.microsoft.com/office/drawing/2014/main" id="{38F8CE33-7FCD-F40A-5807-EFCA529FCBAC}"/>
              </a:ext>
            </a:extLst>
          </p:cNvPr>
          <p:cNvSpPr>
            <a:spLocks noGrp="1"/>
          </p:cNvSpPr>
          <p:nvPr>
            <p:ph type="pic" sz="quarter" idx="32" hasCustomPrompt="1"/>
          </p:nvPr>
        </p:nvSpPr>
        <p:spPr>
          <a:xfrm>
            <a:off x="1046162" y="4311505"/>
            <a:ext cx="5077731" cy="1904371"/>
          </a:xfrm>
          <a:prstGeom prst="rect">
            <a:avLst/>
          </a:prstGeom>
          <a:blipFill>
            <a:blip r:embed="rId6"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4" name="그림 개체 틀 3">
            <a:extLst>
              <a:ext uri="{FF2B5EF4-FFF2-40B4-BE49-F238E27FC236}">
                <a16:creationId xmlns:a16="http://schemas.microsoft.com/office/drawing/2014/main" id="{3EC551D5-C6A7-216A-41BB-8F85AD2B1D3E}"/>
              </a:ext>
            </a:extLst>
          </p:cNvPr>
          <p:cNvSpPr>
            <a:spLocks noGrp="1"/>
          </p:cNvSpPr>
          <p:nvPr>
            <p:ph type="pic" sz="quarter" idx="33" hasCustomPrompt="1"/>
          </p:nvPr>
        </p:nvSpPr>
        <p:spPr>
          <a:xfrm>
            <a:off x="6175367" y="4311505"/>
            <a:ext cx="2628000" cy="1904371"/>
          </a:xfrm>
          <a:prstGeom prst="rect">
            <a:avLst/>
          </a:prstGeom>
          <a:blipFill>
            <a:blip r:embed="rId7"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5" name="그림 개체 틀 3">
            <a:extLst>
              <a:ext uri="{FF2B5EF4-FFF2-40B4-BE49-F238E27FC236}">
                <a16:creationId xmlns:a16="http://schemas.microsoft.com/office/drawing/2014/main" id="{DF716057-87C5-2876-D562-1AB8BE4E6A07}"/>
              </a:ext>
            </a:extLst>
          </p:cNvPr>
          <p:cNvSpPr>
            <a:spLocks noGrp="1"/>
          </p:cNvSpPr>
          <p:nvPr>
            <p:ph type="pic" sz="quarter" idx="34" hasCustomPrompt="1"/>
          </p:nvPr>
        </p:nvSpPr>
        <p:spPr>
          <a:xfrm>
            <a:off x="8854839" y="4311505"/>
            <a:ext cx="2705335" cy="1904371"/>
          </a:xfrm>
          <a:prstGeom prst="rect">
            <a:avLst/>
          </a:prstGeom>
          <a:blipFill>
            <a:blip r:embed="rId8"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2457178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arge Photo Header v2">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95C66E8C-2C39-277E-D9E4-D52A6315E5E6}"/>
              </a:ext>
            </a:extLst>
          </p:cNvPr>
          <p:cNvSpPr/>
          <p:nvPr userDrawn="1"/>
        </p:nvSpPr>
        <p:spPr>
          <a:xfrm>
            <a:off x="-1" y="0"/>
            <a:ext cx="12190414" cy="335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17" name="그림 개체 틀 3">
            <a:extLst>
              <a:ext uri="{FF2B5EF4-FFF2-40B4-BE49-F238E27FC236}">
                <a16:creationId xmlns:a16="http://schemas.microsoft.com/office/drawing/2014/main" id="{A79DFB39-7BFC-A4FC-1D7E-398C48849B4B}"/>
              </a:ext>
            </a:extLst>
          </p:cNvPr>
          <p:cNvSpPr>
            <a:spLocks noGrp="1"/>
          </p:cNvSpPr>
          <p:nvPr>
            <p:ph type="pic" sz="quarter" idx="26" hasCustomPrompt="1"/>
          </p:nvPr>
        </p:nvSpPr>
        <p:spPr>
          <a:xfrm>
            <a:off x="6095613" y="0"/>
            <a:ext cx="6094800" cy="3358800"/>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3" y="1334732"/>
            <a:ext cx="3592098" cy="689336"/>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Timelines headline</a:t>
            </a:r>
          </a:p>
        </p:txBody>
      </p:sp>
    </p:spTree>
    <p:extLst>
      <p:ext uri="{BB962C8B-B14F-4D97-AF65-F5344CB8AC3E}">
        <p14:creationId xmlns:p14="http://schemas.microsoft.com/office/powerpoint/2010/main" val="1369064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그림 개체 틀 3">
            <a:extLst>
              <a:ext uri="{FF2B5EF4-FFF2-40B4-BE49-F238E27FC236}">
                <a16:creationId xmlns:a16="http://schemas.microsoft.com/office/drawing/2014/main" id="{FA565395-24DC-593A-F958-EDCBA39B9D91}"/>
              </a:ext>
            </a:extLst>
          </p:cNvPr>
          <p:cNvSpPr>
            <a:spLocks noGrp="1"/>
          </p:cNvSpPr>
          <p:nvPr>
            <p:ph type="pic" sz="quarter" idx="26" hasCustomPrompt="1"/>
          </p:nvPr>
        </p:nvSpPr>
        <p:spPr>
          <a:xfrm>
            <a:off x="0" y="0"/>
            <a:ext cx="4370442" cy="6859588"/>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4" name="Picture 3" descr="Blue text on a black background&#10;&#10;Description automatically generated with medium confidence">
            <a:extLst>
              <a:ext uri="{FF2B5EF4-FFF2-40B4-BE49-F238E27FC236}">
                <a16:creationId xmlns:a16="http://schemas.microsoft.com/office/drawing/2014/main" id="{070E0BB9-FBA9-1959-CE36-65F593F3C91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92925" y="1884380"/>
            <a:ext cx="840055" cy="366407"/>
          </a:xfrm>
          <a:prstGeom prst="rect">
            <a:avLst/>
          </a:prstGeom>
        </p:spPr>
      </p:pic>
      <p:cxnSp>
        <p:nvCxnSpPr>
          <p:cNvPr id="5" name="Straight Connector 4">
            <a:extLst>
              <a:ext uri="{FF2B5EF4-FFF2-40B4-BE49-F238E27FC236}">
                <a16:creationId xmlns:a16="http://schemas.microsoft.com/office/drawing/2014/main" id="{872557D5-1922-F01E-70DC-2FCA05201921}"/>
              </a:ext>
            </a:extLst>
          </p:cNvPr>
          <p:cNvCxnSpPr/>
          <p:nvPr userDrawn="1"/>
        </p:nvCxnSpPr>
        <p:spPr>
          <a:xfrm>
            <a:off x="4892924" y="3931920"/>
            <a:ext cx="676824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15">
            <a:extLst>
              <a:ext uri="{FF2B5EF4-FFF2-40B4-BE49-F238E27FC236}">
                <a16:creationId xmlns:a16="http://schemas.microsoft.com/office/drawing/2014/main" id="{132A1D56-B17A-B049-5DC8-09907B76E5B8}"/>
              </a:ext>
            </a:extLst>
          </p:cNvPr>
          <p:cNvSpPr>
            <a:spLocks noGrp="1"/>
          </p:cNvSpPr>
          <p:nvPr>
            <p:ph type="body" sz="quarter" idx="27" hasCustomPrompt="1"/>
          </p:nvPr>
        </p:nvSpPr>
        <p:spPr>
          <a:xfrm>
            <a:off x="4792655" y="4113213"/>
            <a:ext cx="6027738" cy="287337"/>
          </a:xfrm>
        </p:spPr>
        <p:txBody>
          <a:bodyPr>
            <a:noAutofit/>
          </a:bodyPr>
          <a:lstStyle>
            <a:lvl1pPr>
              <a:defRPr sz="1600" b="0" i="0">
                <a:solidFill>
                  <a:schemeClr val="tx2"/>
                </a:solidFill>
                <a:latin typeface="Cerebri Sans Light" pitchFamily="2" charset="77"/>
              </a:defRPr>
            </a:lvl1pPr>
            <a:lvl2pPr>
              <a:defRPr sz="1600">
                <a:latin typeface="Cerebri Sans Book" pitchFamily="2" charset="77"/>
              </a:defRPr>
            </a:lvl2pPr>
            <a:lvl3pPr>
              <a:defRPr sz="1600">
                <a:latin typeface="Cerebri Sans Book" pitchFamily="2" charset="77"/>
              </a:defRPr>
            </a:lvl3pPr>
            <a:lvl4pPr>
              <a:defRPr sz="1600">
                <a:latin typeface="Cerebri Sans Book" pitchFamily="2" charset="77"/>
              </a:defRPr>
            </a:lvl4pPr>
            <a:lvl5pPr>
              <a:defRPr sz="1600">
                <a:latin typeface="Cerebri Sans Book" pitchFamily="2" charset="77"/>
              </a:defRPr>
            </a:lvl5pPr>
          </a:lstStyle>
          <a:p>
            <a:pPr>
              <a:lnSpc>
                <a:spcPct val="122589"/>
              </a:lnSpc>
            </a:pPr>
            <a:r>
              <a:rPr lang="en-US" sz="1600" dirty="0">
                <a:solidFill>
                  <a:schemeClr val="tx2"/>
                </a:solidFill>
                <a:latin typeface="Cerebri Sans Light" pitchFamily="2" charset="77"/>
              </a:rPr>
              <a:t>Secondary Title, Name of Speaker</a:t>
            </a:r>
          </a:p>
        </p:txBody>
      </p:sp>
      <p:sp>
        <p:nvSpPr>
          <p:cNvPr id="7" name="Text Placeholder 17">
            <a:extLst>
              <a:ext uri="{FF2B5EF4-FFF2-40B4-BE49-F238E27FC236}">
                <a16:creationId xmlns:a16="http://schemas.microsoft.com/office/drawing/2014/main" id="{C8F118D4-9D0A-098A-D22F-E1906FBC0465}"/>
              </a:ext>
            </a:extLst>
          </p:cNvPr>
          <p:cNvSpPr>
            <a:spLocks noGrp="1"/>
          </p:cNvSpPr>
          <p:nvPr>
            <p:ph type="body" sz="quarter" idx="28" hasCustomPrompt="1"/>
          </p:nvPr>
        </p:nvSpPr>
        <p:spPr>
          <a:xfrm>
            <a:off x="4792655" y="5381625"/>
            <a:ext cx="1274763" cy="177800"/>
          </a:xfrm>
        </p:spPr>
        <p:txBody>
          <a:bodyPr>
            <a:noAutofit/>
          </a:bodyPr>
          <a:lstStyle>
            <a:lvl1pPr>
              <a:defRPr sz="1200" b="0" i="0">
                <a:solidFill>
                  <a:schemeClr val="tx2"/>
                </a:solidFill>
                <a:latin typeface="Cerebri Sans Light" pitchFamily="2" charset="77"/>
              </a:defRPr>
            </a:lvl1pPr>
          </a:lstStyle>
          <a:p>
            <a:pPr>
              <a:lnSpc>
                <a:spcPct val="122589"/>
              </a:lnSpc>
            </a:pPr>
            <a:r>
              <a:rPr lang="en-US" sz="1200" dirty="0">
                <a:solidFill>
                  <a:schemeClr val="tx2"/>
                </a:solidFill>
                <a:latin typeface="Cerebri Sans Light" pitchFamily="2" charset="77"/>
              </a:rPr>
              <a:t>MONTH 2023</a:t>
            </a:r>
          </a:p>
        </p:txBody>
      </p:sp>
      <p:sp>
        <p:nvSpPr>
          <p:cNvPr id="8" name="Text Placeholder 17">
            <a:extLst>
              <a:ext uri="{FF2B5EF4-FFF2-40B4-BE49-F238E27FC236}">
                <a16:creationId xmlns:a16="http://schemas.microsoft.com/office/drawing/2014/main" id="{5D117874-BCEE-AD7B-0AC1-DC61463980A7}"/>
              </a:ext>
            </a:extLst>
          </p:cNvPr>
          <p:cNvSpPr>
            <a:spLocks noGrp="1"/>
          </p:cNvSpPr>
          <p:nvPr>
            <p:ph type="body" sz="quarter" idx="29" hasCustomPrompt="1"/>
          </p:nvPr>
        </p:nvSpPr>
        <p:spPr>
          <a:xfrm>
            <a:off x="7994221" y="5381625"/>
            <a:ext cx="1274763" cy="177800"/>
          </a:xfrm>
        </p:spPr>
        <p:txBody>
          <a:bodyPr>
            <a:noAutofit/>
          </a:bodyPr>
          <a:lstStyle>
            <a:lvl1pPr>
              <a:defRPr sz="1200" b="0" i="0">
                <a:solidFill>
                  <a:schemeClr val="tx2"/>
                </a:solidFill>
                <a:latin typeface="Cerebri Sans Light" pitchFamily="2" charset="77"/>
              </a:defRPr>
            </a:lvl1pPr>
          </a:lstStyle>
          <a:p>
            <a:pPr>
              <a:lnSpc>
                <a:spcPct val="122589"/>
              </a:lnSpc>
            </a:pPr>
            <a:r>
              <a:rPr lang="en-US" sz="1200" dirty="0">
                <a:solidFill>
                  <a:schemeClr val="tx2"/>
                </a:solidFill>
                <a:latin typeface="Cerebri Sans Light" pitchFamily="2" charset="77"/>
              </a:rPr>
              <a:t>SECTOR</a:t>
            </a:r>
          </a:p>
        </p:txBody>
      </p:sp>
      <p:sp>
        <p:nvSpPr>
          <p:cNvPr id="9" name="Text Placeholder 20">
            <a:extLst>
              <a:ext uri="{FF2B5EF4-FFF2-40B4-BE49-F238E27FC236}">
                <a16:creationId xmlns:a16="http://schemas.microsoft.com/office/drawing/2014/main" id="{49C648EA-4E61-6B64-A649-BA1B1D67AC13}"/>
              </a:ext>
            </a:extLst>
          </p:cNvPr>
          <p:cNvSpPr>
            <a:spLocks noGrp="1"/>
          </p:cNvSpPr>
          <p:nvPr>
            <p:ph type="body" sz="quarter" idx="30" hasCustomPrompt="1"/>
          </p:nvPr>
        </p:nvSpPr>
        <p:spPr>
          <a:xfrm>
            <a:off x="4823635" y="2678113"/>
            <a:ext cx="6667500" cy="1253801"/>
          </a:xfrm>
        </p:spPr>
        <p:txBody>
          <a:bodyPr>
            <a:noAutofit/>
          </a:bodyPr>
          <a:lstStyle>
            <a:lvl1pPr>
              <a:lnSpc>
                <a:spcPct val="108000"/>
              </a:lnSpc>
              <a:defRPr sz="3600">
                <a:solidFill>
                  <a:schemeClr val="tx2"/>
                </a:solidFill>
                <a:latin typeface="SangBleu Kingdom Regular Italic" panose="02040504080000000004" pitchFamily="18" charset="77"/>
                <a:ea typeface="SangBleu Kingdom Regular Italic" panose="02040504080000000004" pitchFamily="18" charset="77"/>
              </a:defRPr>
            </a:lvl1pPr>
            <a:lvl2pPr>
              <a:defRPr sz="3600">
                <a:latin typeface="SangBleu Kingdom Regular Italic" panose="02040504080000000004" pitchFamily="18" charset="77"/>
                <a:ea typeface="SangBleu Kingdom Regular Italic" panose="02040504080000000004" pitchFamily="18" charset="77"/>
              </a:defRPr>
            </a:lvl2pPr>
            <a:lvl3pPr>
              <a:defRPr sz="3600">
                <a:latin typeface="SangBleu Kingdom Regular Italic" panose="02040504080000000004" pitchFamily="18" charset="77"/>
                <a:ea typeface="SangBleu Kingdom Regular Italic" panose="02040504080000000004" pitchFamily="18" charset="77"/>
              </a:defRPr>
            </a:lvl3pPr>
            <a:lvl4pPr>
              <a:defRPr sz="3600">
                <a:latin typeface="SangBleu Kingdom Regular Italic" panose="02040504080000000004" pitchFamily="18" charset="77"/>
                <a:ea typeface="SangBleu Kingdom Regular Italic" panose="02040504080000000004" pitchFamily="18" charset="77"/>
              </a:defRPr>
            </a:lvl4pPr>
            <a:lvl5pPr>
              <a:defRPr sz="3600">
                <a:latin typeface="SangBleu Kingdom Regular Italic" panose="02040504080000000004" pitchFamily="18" charset="77"/>
                <a:ea typeface="SangBleu Kingdom Regular Italic" panose="02040504080000000004" pitchFamily="18" charset="77"/>
              </a:defRPr>
            </a:lvl5pPr>
          </a:lstStyle>
          <a:p>
            <a:pPr lvl="0"/>
            <a:r>
              <a:rPr lang="en-US" dirty="0"/>
              <a:t>Presentation</a:t>
            </a:r>
          </a:p>
          <a:p>
            <a:pPr lvl="0"/>
            <a:r>
              <a:rPr lang="en-US" dirty="0"/>
              <a:t>title</a:t>
            </a:r>
          </a:p>
        </p:txBody>
      </p:sp>
      <p:pic>
        <p:nvPicPr>
          <p:cNvPr id="12" name="Picture 11" descr="A picture containing colorfulness, square, screenshot, green&#10;&#10;Description automatically generated">
            <a:extLst>
              <a:ext uri="{FF2B5EF4-FFF2-40B4-BE49-F238E27FC236}">
                <a16:creationId xmlns:a16="http://schemas.microsoft.com/office/drawing/2014/main" id="{61A43202-999A-5D02-094E-BC20A7FC0DF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91135" y="342288"/>
            <a:ext cx="285475" cy="286617"/>
          </a:xfrm>
          <a:prstGeom prst="rect">
            <a:avLst/>
          </a:prstGeom>
        </p:spPr>
      </p:pic>
      <p:sp>
        <p:nvSpPr>
          <p:cNvPr id="14" name="Text Placeholder 4">
            <a:extLst>
              <a:ext uri="{FF2B5EF4-FFF2-40B4-BE49-F238E27FC236}">
                <a16:creationId xmlns:a16="http://schemas.microsoft.com/office/drawing/2014/main" id="{495D409F-E7E4-6E64-5394-B7C81BB75C82}"/>
              </a:ext>
            </a:extLst>
          </p:cNvPr>
          <p:cNvSpPr txBox="1">
            <a:spLocks/>
          </p:cNvSpPr>
          <p:nvPr userDrawn="1"/>
        </p:nvSpPr>
        <p:spPr>
          <a:xfrm>
            <a:off x="10820393" y="382830"/>
            <a:ext cx="864437" cy="382436"/>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2"/>
                </a:solidFill>
                <a:latin typeface="Cerebri Sans"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Cerebri Sans Pro Medium"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Cerebri Sans Pro Medium"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Cerebri Sans Pro"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Cerebri Sans Pr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dirty="0">
                <a:latin typeface="Cerebri Sans Light" pitchFamily="2" charset="77"/>
                <a:ea typeface="+mj-ea"/>
                <a:cs typeface="+mj-cs"/>
              </a:rPr>
              <a:t>Real estate, reimagined.</a:t>
            </a:r>
          </a:p>
        </p:txBody>
      </p:sp>
    </p:spTree>
    <p:extLst>
      <p:ext uri="{BB962C8B-B14F-4D97-AF65-F5344CB8AC3E}">
        <p14:creationId xmlns:p14="http://schemas.microsoft.com/office/powerpoint/2010/main" val="37535356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Photo Header">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95C66E8C-2C39-277E-D9E4-D52A6315E5E6}"/>
              </a:ext>
            </a:extLst>
          </p:cNvPr>
          <p:cNvSpPr/>
          <p:nvPr userDrawn="1"/>
        </p:nvSpPr>
        <p:spPr>
          <a:xfrm>
            <a:off x="-1" y="0"/>
            <a:ext cx="12190414" cy="335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17" name="그림 개체 틀 3">
            <a:extLst>
              <a:ext uri="{FF2B5EF4-FFF2-40B4-BE49-F238E27FC236}">
                <a16:creationId xmlns:a16="http://schemas.microsoft.com/office/drawing/2014/main" id="{A79DFB39-7BFC-A4FC-1D7E-398C48849B4B}"/>
              </a:ext>
            </a:extLst>
          </p:cNvPr>
          <p:cNvSpPr>
            <a:spLocks noGrp="1"/>
          </p:cNvSpPr>
          <p:nvPr>
            <p:ph type="pic" sz="quarter" idx="26" hasCustomPrompt="1"/>
          </p:nvPr>
        </p:nvSpPr>
        <p:spPr>
          <a:xfrm>
            <a:off x="6095613" y="0"/>
            <a:ext cx="6094800" cy="3358800"/>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3" y="1334732"/>
            <a:ext cx="3795298"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Timelines headline</a:t>
            </a:r>
          </a:p>
        </p:txBody>
      </p:sp>
    </p:spTree>
    <p:extLst>
      <p:ext uri="{BB962C8B-B14F-4D97-AF65-F5344CB8AC3E}">
        <p14:creationId xmlns:p14="http://schemas.microsoft.com/office/powerpoint/2010/main" val="21455646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Photo Layout">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userDrawn="1"/>
        </p:nvSpPr>
        <p:spPr>
          <a:xfrm>
            <a:off x="496958" y="1485578"/>
            <a:ext cx="11702600" cy="53740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4544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Attributes of a Brookfield Properties leader</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45444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3" name="그림 개체 틀 3">
            <a:extLst>
              <a:ext uri="{FF2B5EF4-FFF2-40B4-BE49-F238E27FC236}">
                <a16:creationId xmlns:a16="http://schemas.microsoft.com/office/drawing/2014/main" id="{1E55B72C-BCC1-F5D8-ACB0-27C7CFAEBD8E}"/>
              </a:ext>
            </a:extLst>
          </p:cNvPr>
          <p:cNvSpPr>
            <a:spLocks noGrp="1"/>
          </p:cNvSpPr>
          <p:nvPr>
            <p:ph type="pic" sz="quarter" idx="26" hasCustomPrompt="1"/>
          </p:nvPr>
        </p:nvSpPr>
        <p:spPr>
          <a:xfrm>
            <a:off x="8039423" y="2279476"/>
            <a:ext cx="4150990" cy="3786214"/>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39982309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 Photo Layout_v2">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userDrawn="1"/>
        </p:nvSpPr>
        <p:spPr>
          <a:xfrm>
            <a:off x="2743200" y="792310"/>
            <a:ext cx="9456357" cy="5304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889520"/>
            <a:ext cx="4912897"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Use outlines, fills, and patterns to create on-brand graph colors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54502" y="2130840"/>
            <a:ext cx="3045993" cy="1082259"/>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3" name="그림 개체 틀 3">
            <a:extLst>
              <a:ext uri="{FF2B5EF4-FFF2-40B4-BE49-F238E27FC236}">
                <a16:creationId xmlns:a16="http://schemas.microsoft.com/office/drawing/2014/main" id="{1E55B72C-BCC1-F5D8-ACB0-27C7CFAEBD8E}"/>
              </a:ext>
            </a:extLst>
          </p:cNvPr>
          <p:cNvSpPr>
            <a:spLocks noGrp="1"/>
          </p:cNvSpPr>
          <p:nvPr>
            <p:ph type="pic" sz="quarter" idx="26" hasCustomPrompt="1"/>
          </p:nvPr>
        </p:nvSpPr>
        <p:spPr>
          <a:xfrm>
            <a:off x="8813799" y="1816099"/>
            <a:ext cx="3376613" cy="4280315"/>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1971533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 Subtext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69574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a:p>
            <a:pPr>
              <a:lnSpc>
                <a:spcPct val="120000"/>
              </a:lnSpc>
            </a:pPr>
            <a:endParaRPr lang="en-US" altLang="ko-KR" sz="1000" dirty="0">
              <a:latin typeface="Cerebri Sans Light" pitchFamily="2" charset="77"/>
              <a:cs typeface="Arial" pitchFamily="34" charset="0"/>
            </a:endParaRPr>
          </a:p>
        </p:txBody>
      </p:sp>
    </p:spTree>
    <p:extLst>
      <p:ext uri="{BB962C8B-B14F-4D97-AF65-F5344CB8AC3E}">
        <p14:creationId xmlns:p14="http://schemas.microsoft.com/office/powerpoint/2010/main" val="7666979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Headline + Subtext + Photo + GreyBkg_2v">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3" name="Rectangle 2">
            <a:extLst>
              <a:ext uri="{FF2B5EF4-FFF2-40B4-BE49-F238E27FC236}">
                <a16:creationId xmlns:a16="http://schemas.microsoft.com/office/drawing/2014/main" id="{349B21AF-E8FA-B8B1-153C-27FA2BDDA6AD}"/>
              </a:ext>
            </a:extLst>
          </p:cNvPr>
          <p:cNvSpPr/>
          <p:nvPr userDrawn="1"/>
        </p:nvSpPr>
        <p:spPr>
          <a:xfrm>
            <a:off x="512064" y="2429662"/>
            <a:ext cx="11687493" cy="44299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4" name="그림 개체 틀 3">
            <a:extLst>
              <a:ext uri="{FF2B5EF4-FFF2-40B4-BE49-F238E27FC236}">
                <a16:creationId xmlns:a16="http://schemas.microsoft.com/office/drawing/2014/main" id="{1553205F-5E83-EE02-FA5B-C8138BCCF8A6}"/>
              </a:ext>
            </a:extLst>
          </p:cNvPr>
          <p:cNvSpPr>
            <a:spLocks noGrp="1"/>
          </p:cNvSpPr>
          <p:nvPr>
            <p:ph type="pic" sz="quarter" idx="26" hasCustomPrompt="1"/>
          </p:nvPr>
        </p:nvSpPr>
        <p:spPr>
          <a:xfrm>
            <a:off x="9881419" y="2429662"/>
            <a:ext cx="2308993" cy="3786214"/>
          </a:xfrm>
          <a:prstGeom prst="rect">
            <a:avLst/>
          </a:prstGeom>
          <a:blipFill>
            <a:blip r:embed="rId3"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Text Placeholder 16">
            <a:extLst>
              <a:ext uri="{FF2B5EF4-FFF2-40B4-BE49-F238E27FC236}">
                <a16:creationId xmlns:a16="http://schemas.microsoft.com/office/drawing/2014/main" id="{AECF083E-703B-9E8E-8B3A-A37FF5150E6E}"/>
              </a:ext>
            </a:extLst>
          </p:cNvPr>
          <p:cNvSpPr>
            <a:spLocks noGrp="1"/>
          </p:cNvSpPr>
          <p:nvPr>
            <p:ph type="body" sz="quarter" idx="45" hasCustomPrompt="1"/>
          </p:nvPr>
        </p:nvSpPr>
        <p:spPr>
          <a:xfrm>
            <a:off x="7107663" y="695741"/>
            <a:ext cx="3162771"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Please enter a description of your content here. This text can be replaced with your own text. </a:t>
            </a:r>
          </a:p>
        </p:txBody>
      </p:sp>
      <p:sp>
        <p:nvSpPr>
          <p:cNvPr id="7" name="Text Placeholder 15">
            <a:extLst>
              <a:ext uri="{FF2B5EF4-FFF2-40B4-BE49-F238E27FC236}">
                <a16:creationId xmlns:a16="http://schemas.microsoft.com/office/drawing/2014/main" id="{0974C161-F7EA-1BF8-01C2-E1F529E7DE09}"/>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Visualize information in a compelling way</a:t>
            </a:r>
            <a:endParaRPr lang="en-US" dirty="0">
              <a:latin typeface="SangBleu Kingdom Regular Italic" panose="02040504080000000004" pitchFamily="18" charset="77"/>
              <a:ea typeface="SangBleu Kingdom Regular Italic" panose="02040504080000000004" pitchFamily="18" charset="77"/>
            </a:endParaRPr>
          </a:p>
        </p:txBody>
      </p:sp>
    </p:spTree>
    <p:extLst>
      <p:ext uri="{BB962C8B-B14F-4D97-AF65-F5344CB8AC3E}">
        <p14:creationId xmlns:p14="http://schemas.microsoft.com/office/powerpoint/2010/main" val="3638393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eadline + Subtext + Photo">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69574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a:p>
            <a:pPr>
              <a:lnSpc>
                <a:spcPct val="120000"/>
              </a:lnSpc>
            </a:pPr>
            <a:endParaRPr lang="en-US" altLang="ko-KR" sz="1000" dirty="0">
              <a:latin typeface="Cerebri Sans Light" pitchFamily="2" charset="77"/>
              <a:cs typeface="Arial" pitchFamily="34" charset="0"/>
            </a:endParaRPr>
          </a:p>
        </p:txBody>
      </p:sp>
      <p:sp>
        <p:nvSpPr>
          <p:cNvPr id="3" name="그림 개체 틀 3">
            <a:extLst>
              <a:ext uri="{FF2B5EF4-FFF2-40B4-BE49-F238E27FC236}">
                <a16:creationId xmlns:a16="http://schemas.microsoft.com/office/drawing/2014/main" id="{5A241A46-9712-6F6B-C261-74B3F6661752}"/>
              </a:ext>
            </a:extLst>
          </p:cNvPr>
          <p:cNvSpPr>
            <a:spLocks noGrp="1"/>
          </p:cNvSpPr>
          <p:nvPr>
            <p:ph type="pic" sz="quarter" idx="26" hasCustomPrompt="1"/>
          </p:nvPr>
        </p:nvSpPr>
        <p:spPr>
          <a:xfrm>
            <a:off x="502920" y="2929728"/>
            <a:ext cx="2484000" cy="3929860"/>
          </a:xfrm>
          <a:prstGeom prst="rect">
            <a:avLst/>
          </a:prstGeom>
          <a:blipFill>
            <a:blip r:embed="rId3" cstate="screen">
              <a:extLst>
                <a:ext uri="{28A0092B-C50C-407E-A947-70E740481C1C}">
                  <a14:useLocalDpi xmlns:a14="http://schemas.microsoft.com/office/drawing/2010/main"/>
                </a:ext>
              </a:extLst>
            </a:blip>
            <a:stretch>
              <a:fillRect t="424" b="4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13130927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Photo Layout v2">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Back up statements with proof</a:t>
            </a:r>
            <a:endParaRPr lang="en-US" dirty="0">
              <a:latin typeface="SangBleu Kingdom Regular Italic" panose="02040504080000000004" pitchFamily="18" charset="77"/>
              <a:ea typeface="SangBleu Kingdom Regular Italic" panose="02040504080000000004" pitchFamily="18" charset="77"/>
            </a:endParaRPr>
          </a:p>
        </p:txBody>
      </p:sp>
      <p:sp>
        <p:nvSpPr>
          <p:cNvPr id="3" name="Rectangle 2">
            <a:extLst>
              <a:ext uri="{FF2B5EF4-FFF2-40B4-BE49-F238E27FC236}">
                <a16:creationId xmlns:a16="http://schemas.microsoft.com/office/drawing/2014/main" id="{4014B386-7324-F377-2F0B-C7BFE5D0F847}"/>
              </a:ext>
            </a:extLst>
          </p:cNvPr>
          <p:cNvSpPr/>
          <p:nvPr userDrawn="1"/>
        </p:nvSpPr>
        <p:spPr>
          <a:xfrm>
            <a:off x="6095206" y="2143910"/>
            <a:ext cx="6095206" cy="47156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4" name="그림 개체 틀 3">
            <a:extLst>
              <a:ext uri="{FF2B5EF4-FFF2-40B4-BE49-F238E27FC236}">
                <a16:creationId xmlns:a16="http://schemas.microsoft.com/office/drawing/2014/main" id="{5FF058B4-E923-DA97-ADB7-CDC14178B388}"/>
              </a:ext>
            </a:extLst>
          </p:cNvPr>
          <p:cNvSpPr>
            <a:spLocks noGrp="1"/>
          </p:cNvSpPr>
          <p:nvPr>
            <p:ph type="pic" sz="quarter" idx="37" hasCustomPrompt="1"/>
          </p:nvPr>
        </p:nvSpPr>
        <p:spPr>
          <a:xfrm>
            <a:off x="6095206" y="2143910"/>
            <a:ext cx="2340000" cy="1260000"/>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그림 개체 틀 3">
            <a:extLst>
              <a:ext uri="{FF2B5EF4-FFF2-40B4-BE49-F238E27FC236}">
                <a16:creationId xmlns:a16="http://schemas.microsoft.com/office/drawing/2014/main" id="{811A7D58-545D-3AF2-0C38-41F4E3A22A4E}"/>
              </a:ext>
            </a:extLst>
          </p:cNvPr>
          <p:cNvSpPr>
            <a:spLocks noGrp="1"/>
          </p:cNvSpPr>
          <p:nvPr>
            <p:ph type="pic" sz="quarter" idx="38" hasCustomPrompt="1"/>
          </p:nvPr>
        </p:nvSpPr>
        <p:spPr>
          <a:xfrm>
            <a:off x="6095206" y="3514174"/>
            <a:ext cx="2340000" cy="1260000"/>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그림 개체 틀 3">
            <a:extLst>
              <a:ext uri="{FF2B5EF4-FFF2-40B4-BE49-F238E27FC236}">
                <a16:creationId xmlns:a16="http://schemas.microsoft.com/office/drawing/2014/main" id="{F92CD9B5-4918-BFD5-BB70-8B2440B939BA}"/>
              </a:ext>
            </a:extLst>
          </p:cNvPr>
          <p:cNvSpPr>
            <a:spLocks noGrp="1"/>
          </p:cNvSpPr>
          <p:nvPr>
            <p:ph type="pic" sz="quarter" idx="39" hasCustomPrompt="1"/>
          </p:nvPr>
        </p:nvSpPr>
        <p:spPr>
          <a:xfrm>
            <a:off x="6095206" y="4884438"/>
            <a:ext cx="2340000" cy="1260000"/>
          </a:xfrm>
          <a:prstGeom prst="rect">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38783928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ed Headline + Grey Bk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userDrawn="1"/>
        </p:nvSpPr>
        <p:spPr>
          <a:xfrm>
            <a:off x="497776" y="1485578"/>
            <a:ext cx="11694224" cy="53740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2882594" y="605241"/>
            <a:ext cx="6946431" cy="689336"/>
          </a:xfrm>
        </p:spPr>
        <p:txBody>
          <a:bodyPr anchor="t">
            <a:noAutofit/>
          </a:bodyPr>
          <a:lstStyle>
            <a:lvl1pPr marL="0" indent="0" algn="ctr"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Headline</a:t>
            </a:r>
            <a:endParaRPr lang="en-US" dirty="0">
              <a:latin typeface="SangBleu Kingdom Regular Italic" panose="02040504080000000004" pitchFamily="18" charset="77"/>
              <a:ea typeface="SangBleu Kingdom Regular Italic" panose="02040504080000000004" pitchFamily="18" charset="77"/>
            </a:endParaRPr>
          </a:p>
        </p:txBody>
      </p:sp>
      <p:sp>
        <p:nvSpPr>
          <p:cNvPr id="21" name="Text Placeholder 20">
            <a:extLst>
              <a:ext uri="{FF2B5EF4-FFF2-40B4-BE49-F238E27FC236}">
                <a16:creationId xmlns:a16="http://schemas.microsoft.com/office/drawing/2014/main" id="{62F8CB97-ACFA-22A0-377D-B0C60E48FF8C}"/>
              </a:ext>
            </a:extLst>
          </p:cNvPr>
          <p:cNvSpPr>
            <a:spLocks noGrp="1"/>
          </p:cNvSpPr>
          <p:nvPr>
            <p:ph type="body" sz="quarter" idx="12" hasCustomPrompt="1"/>
          </p:nvPr>
        </p:nvSpPr>
        <p:spPr>
          <a:xfrm>
            <a:off x="3980910" y="327233"/>
            <a:ext cx="4749800" cy="177800"/>
          </a:xfrm>
        </p:spPr>
        <p:txBody>
          <a:bodyPr wrap="square" lIns="0" tIns="0" rIns="0" bIns="0">
            <a:noAutofit/>
          </a:bodyPr>
          <a:lstStyle>
            <a:lvl1pPr algn="ctr">
              <a:defRPr lang="en-US" sz="850" kern="1200" spc="54" dirty="0">
                <a:solidFill>
                  <a:schemeClr val="tx1"/>
                </a:solidFill>
                <a:latin typeface="Cerebri Sans Book" pitchFamily="2" charset="77"/>
                <a:ea typeface="+mn-ea"/>
                <a:cs typeface="Arial" pitchFamily="34" charset="0"/>
              </a:defRPr>
            </a:lvl1pPr>
            <a:lvl2pPr algn="ctr">
              <a:defRPr/>
            </a:lvl2pPr>
            <a:lvl3pPr algn="ctr">
              <a:defRPr/>
            </a:lvl3pPr>
            <a:lvl4pPr algn="ctr">
              <a:defRPr/>
            </a:lvl4pPr>
            <a:lvl5pPr marL="1828800" indent="0" algn="ctr">
              <a:buFontTx/>
              <a:buNone/>
              <a:defRPr/>
            </a:lvl5pPr>
          </a:lstStyle>
          <a:p>
            <a:pPr marL="0" lvl="0" algn="ctr" defTabSz="914400" rtl="0" eaLnBrk="1" latinLnBrk="0" hangingPunct="1">
              <a:lnSpc>
                <a:spcPct val="120000"/>
              </a:lnSpc>
            </a:pPr>
            <a:r>
              <a:rPr lang="en-US" dirty="0"/>
              <a:t>SECTOR</a:t>
            </a:r>
          </a:p>
        </p:txBody>
      </p:sp>
    </p:spTree>
    <p:extLst>
      <p:ext uri="{BB962C8B-B14F-4D97-AF65-F5344CB8AC3E}">
        <p14:creationId xmlns:p14="http://schemas.microsoft.com/office/powerpoint/2010/main" val="14094951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entered Headeline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2882594" y="1017920"/>
            <a:ext cx="6946431" cy="689336"/>
          </a:xfrm>
        </p:spPr>
        <p:txBody>
          <a:bodyPr anchor="t">
            <a:noAutofit/>
          </a:bodyPr>
          <a:lstStyle>
            <a:lvl1pPr marL="0" indent="0" algn="ctr"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Headline</a:t>
            </a:r>
            <a:endParaRPr lang="en-US" dirty="0">
              <a:latin typeface="SangBleu Kingdom Regular Italic" panose="02040504080000000004" pitchFamily="18" charset="77"/>
              <a:ea typeface="SangBleu Kingdom Regular Italic" panose="02040504080000000004" pitchFamily="18" charset="77"/>
            </a:endParaRPr>
          </a:p>
        </p:txBody>
      </p:sp>
      <p:sp>
        <p:nvSpPr>
          <p:cNvPr id="21" name="Text Placeholder 20">
            <a:extLst>
              <a:ext uri="{FF2B5EF4-FFF2-40B4-BE49-F238E27FC236}">
                <a16:creationId xmlns:a16="http://schemas.microsoft.com/office/drawing/2014/main" id="{62F8CB97-ACFA-22A0-377D-B0C60E48FF8C}"/>
              </a:ext>
            </a:extLst>
          </p:cNvPr>
          <p:cNvSpPr>
            <a:spLocks noGrp="1"/>
          </p:cNvSpPr>
          <p:nvPr>
            <p:ph type="body" sz="quarter" idx="12" hasCustomPrompt="1"/>
          </p:nvPr>
        </p:nvSpPr>
        <p:spPr>
          <a:xfrm>
            <a:off x="3980910" y="695741"/>
            <a:ext cx="4749800" cy="177800"/>
          </a:xfrm>
        </p:spPr>
        <p:txBody>
          <a:bodyPr wrap="square" lIns="0" tIns="0" rIns="0" bIns="0">
            <a:noAutofit/>
          </a:bodyPr>
          <a:lstStyle>
            <a:lvl1pPr algn="ctr">
              <a:defRPr lang="en-US" sz="850" kern="1200" spc="54" dirty="0">
                <a:solidFill>
                  <a:schemeClr val="tx1"/>
                </a:solidFill>
                <a:latin typeface="Cerebri Sans Book" pitchFamily="2" charset="77"/>
                <a:ea typeface="+mn-ea"/>
                <a:cs typeface="Arial" pitchFamily="34" charset="0"/>
              </a:defRPr>
            </a:lvl1pPr>
            <a:lvl2pPr algn="ctr">
              <a:defRPr/>
            </a:lvl2pPr>
            <a:lvl3pPr algn="ctr">
              <a:defRPr/>
            </a:lvl3pPr>
            <a:lvl4pPr algn="ctr">
              <a:defRPr/>
            </a:lvl4pPr>
            <a:lvl5pPr marL="1828800" indent="0" algn="ctr">
              <a:buFontTx/>
              <a:buNone/>
              <a:defRPr/>
            </a:lvl5pPr>
          </a:lstStyle>
          <a:p>
            <a:pPr marL="0" lvl="0" algn="ctr" defTabSz="914400" rtl="0" eaLnBrk="1" latinLnBrk="0" hangingPunct="1">
              <a:lnSpc>
                <a:spcPct val="120000"/>
              </a:lnSpc>
            </a:pPr>
            <a:r>
              <a:rPr lang="en-US" dirty="0"/>
              <a:t>SECTOR</a:t>
            </a:r>
          </a:p>
        </p:txBody>
      </p:sp>
    </p:spTree>
    <p:extLst>
      <p:ext uri="{BB962C8B-B14F-4D97-AF65-F5344CB8AC3E}">
        <p14:creationId xmlns:p14="http://schemas.microsoft.com/office/powerpoint/2010/main" val="36981022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eft Headline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3" name="Text Placeholder 15">
            <a:extLst>
              <a:ext uri="{FF2B5EF4-FFF2-40B4-BE49-F238E27FC236}">
                <a16:creationId xmlns:a16="http://schemas.microsoft.com/office/drawing/2014/main" id="{588FFB91-2DC8-DFC8-5880-2B0696705868}"/>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Summary</a:t>
            </a:r>
            <a:endParaRPr lang="en-US" dirty="0">
              <a:latin typeface="SangBleu Kingdom Regular Italic" panose="02040504080000000004" pitchFamily="18" charset="77"/>
              <a:ea typeface="SangBleu Kingdom Regular Italic" panose="02040504080000000004" pitchFamily="18" charset="77"/>
            </a:endParaRPr>
          </a:p>
        </p:txBody>
      </p:sp>
    </p:spTree>
    <p:extLst>
      <p:ext uri="{BB962C8B-B14F-4D97-AF65-F5344CB8AC3E}">
        <p14:creationId xmlns:p14="http://schemas.microsoft.com/office/powerpoint/2010/main" val="76277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OC">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FAE885A-D860-F992-6E9D-96B02727BE67}"/>
              </a:ext>
            </a:extLst>
          </p:cNvPr>
          <p:cNvSpPr/>
          <p:nvPr userDrawn="1"/>
        </p:nvSpPr>
        <p:spPr>
          <a:xfrm>
            <a:off x="496957" y="-11700"/>
            <a:ext cx="6094800" cy="686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tx1">
                  <a:lumMod val="65000"/>
                  <a:lumOff val="35000"/>
                </a:schemeClr>
              </a:solidFill>
              <a:latin typeface="+mn-lt"/>
              <a:ea typeface="+mn-ea"/>
              <a:cs typeface="+mn-cs"/>
            </a:endParaRP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6D2776E5-3803-2AEC-2ACA-706260C5A9AD}"/>
              </a:ext>
            </a:extLst>
          </p:cNvPr>
          <p:cNvSpPr>
            <a:spLocks noGrp="1"/>
          </p:cNvSpPr>
          <p:nvPr>
            <p:ph type="pic" sz="quarter" idx="26" hasCustomPrompt="1"/>
          </p:nvPr>
        </p:nvSpPr>
        <p:spPr>
          <a:xfrm>
            <a:off x="2136557" y="1687182"/>
            <a:ext cx="25200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17177783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Char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Team chart</a:t>
            </a:r>
            <a:endParaRPr lang="en-US" dirty="0">
              <a:latin typeface="SangBleu Kingdom Regular Italic" panose="02040504080000000004" pitchFamily="18" charset="77"/>
              <a:ea typeface="SangBleu Kingdom Regular Italic" panose="02040504080000000004" pitchFamily="18" charset="77"/>
            </a:endParaRPr>
          </a:p>
        </p:txBody>
      </p:sp>
      <p:sp>
        <p:nvSpPr>
          <p:cNvPr id="3" name="Picture Placeholder 2">
            <a:extLst>
              <a:ext uri="{FF2B5EF4-FFF2-40B4-BE49-F238E27FC236}">
                <a16:creationId xmlns:a16="http://schemas.microsoft.com/office/drawing/2014/main" id="{1D294295-3CDA-25E8-AD0D-6A4204910A98}"/>
              </a:ext>
            </a:extLst>
          </p:cNvPr>
          <p:cNvSpPr>
            <a:spLocks noGrp="1"/>
          </p:cNvSpPr>
          <p:nvPr>
            <p:ph type="pic" sz="quarter" idx="36"/>
          </p:nvPr>
        </p:nvSpPr>
        <p:spPr>
          <a:xfrm>
            <a:off x="10110452"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4" name="Picture Placeholder 3">
            <a:extLst>
              <a:ext uri="{FF2B5EF4-FFF2-40B4-BE49-F238E27FC236}">
                <a16:creationId xmlns:a16="http://schemas.microsoft.com/office/drawing/2014/main" id="{340D02CA-D327-8F0A-54FF-DC393DF5FBF9}"/>
              </a:ext>
            </a:extLst>
          </p:cNvPr>
          <p:cNvSpPr>
            <a:spLocks noGrp="1"/>
          </p:cNvSpPr>
          <p:nvPr>
            <p:ph type="pic" sz="quarter" idx="37"/>
          </p:nvPr>
        </p:nvSpPr>
        <p:spPr>
          <a:xfrm>
            <a:off x="1040025"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5" name="Picture Placeholder 4">
            <a:extLst>
              <a:ext uri="{FF2B5EF4-FFF2-40B4-BE49-F238E27FC236}">
                <a16:creationId xmlns:a16="http://schemas.microsoft.com/office/drawing/2014/main" id="{C8718DBA-986E-45D3-5BD1-7C6B9C5F0E08}"/>
              </a:ext>
            </a:extLst>
          </p:cNvPr>
          <p:cNvSpPr>
            <a:spLocks noGrp="1"/>
          </p:cNvSpPr>
          <p:nvPr>
            <p:ph type="pic" sz="quarter" idx="38"/>
          </p:nvPr>
        </p:nvSpPr>
        <p:spPr>
          <a:xfrm>
            <a:off x="2551763"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6" name="Picture Placeholder 5">
            <a:extLst>
              <a:ext uri="{FF2B5EF4-FFF2-40B4-BE49-F238E27FC236}">
                <a16:creationId xmlns:a16="http://schemas.microsoft.com/office/drawing/2014/main" id="{6C8D969A-51FA-0BB8-4833-745715F7239F}"/>
              </a:ext>
            </a:extLst>
          </p:cNvPr>
          <p:cNvSpPr>
            <a:spLocks noGrp="1"/>
          </p:cNvSpPr>
          <p:nvPr>
            <p:ph type="pic" sz="quarter" idx="39"/>
          </p:nvPr>
        </p:nvSpPr>
        <p:spPr>
          <a:xfrm>
            <a:off x="4063501"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7" name="Picture Placeholder 6">
            <a:extLst>
              <a:ext uri="{FF2B5EF4-FFF2-40B4-BE49-F238E27FC236}">
                <a16:creationId xmlns:a16="http://schemas.microsoft.com/office/drawing/2014/main" id="{CF79ACE0-53C5-09AE-8FE6-69310929272B}"/>
              </a:ext>
            </a:extLst>
          </p:cNvPr>
          <p:cNvSpPr>
            <a:spLocks noGrp="1"/>
          </p:cNvSpPr>
          <p:nvPr>
            <p:ph type="pic" sz="quarter" idx="40"/>
          </p:nvPr>
        </p:nvSpPr>
        <p:spPr>
          <a:xfrm>
            <a:off x="5575239"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8" name="Picture Placeholder 7">
            <a:extLst>
              <a:ext uri="{FF2B5EF4-FFF2-40B4-BE49-F238E27FC236}">
                <a16:creationId xmlns:a16="http://schemas.microsoft.com/office/drawing/2014/main" id="{B67180EA-2854-5B8C-4A7D-CDA5CFA4030E}"/>
              </a:ext>
            </a:extLst>
          </p:cNvPr>
          <p:cNvSpPr>
            <a:spLocks noGrp="1"/>
          </p:cNvSpPr>
          <p:nvPr>
            <p:ph type="pic" sz="quarter" idx="41"/>
          </p:nvPr>
        </p:nvSpPr>
        <p:spPr>
          <a:xfrm>
            <a:off x="7086977"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9" name="Picture Placeholder 8">
            <a:extLst>
              <a:ext uri="{FF2B5EF4-FFF2-40B4-BE49-F238E27FC236}">
                <a16:creationId xmlns:a16="http://schemas.microsoft.com/office/drawing/2014/main" id="{8365183A-6080-9E88-0877-570602503FC5}"/>
              </a:ext>
            </a:extLst>
          </p:cNvPr>
          <p:cNvSpPr>
            <a:spLocks noGrp="1"/>
          </p:cNvSpPr>
          <p:nvPr>
            <p:ph type="pic" sz="quarter" idx="42"/>
          </p:nvPr>
        </p:nvSpPr>
        <p:spPr>
          <a:xfrm>
            <a:off x="8598715"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0" name="Picture Placeholder 9">
            <a:extLst>
              <a:ext uri="{FF2B5EF4-FFF2-40B4-BE49-F238E27FC236}">
                <a16:creationId xmlns:a16="http://schemas.microsoft.com/office/drawing/2014/main" id="{E0CC7E2B-A8CC-8C73-5A5C-B2D481B47D1A}"/>
              </a:ext>
            </a:extLst>
          </p:cNvPr>
          <p:cNvSpPr>
            <a:spLocks noGrp="1"/>
          </p:cNvSpPr>
          <p:nvPr>
            <p:ph type="pic" sz="quarter" idx="43"/>
          </p:nvPr>
        </p:nvSpPr>
        <p:spPr>
          <a:xfrm>
            <a:off x="10110452"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2" name="Picture Placeholder 10">
            <a:extLst>
              <a:ext uri="{FF2B5EF4-FFF2-40B4-BE49-F238E27FC236}">
                <a16:creationId xmlns:a16="http://schemas.microsoft.com/office/drawing/2014/main" id="{27B24687-AFA9-0D1C-D5C8-3C748A4951C9}"/>
              </a:ext>
            </a:extLst>
          </p:cNvPr>
          <p:cNvSpPr>
            <a:spLocks noGrp="1"/>
          </p:cNvSpPr>
          <p:nvPr>
            <p:ph type="pic" sz="quarter" idx="44"/>
          </p:nvPr>
        </p:nvSpPr>
        <p:spPr>
          <a:xfrm>
            <a:off x="1040025"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4" name="Picture Placeholder 11">
            <a:extLst>
              <a:ext uri="{FF2B5EF4-FFF2-40B4-BE49-F238E27FC236}">
                <a16:creationId xmlns:a16="http://schemas.microsoft.com/office/drawing/2014/main" id="{16820D5B-4AC7-BD65-D35B-9BCF922CD6FB}"/>
              </a:ext>
            </a:extLst>
          </p:cNvPr>
          <p:cNvSpPr>
            <a:spLocks noGrp="1"/>
          </p:cNvSpPr>
          <p:nvPr>
            <p:ph type="pic" sz="quarter" idx="45"/>
          </p:nvPr>
        </p:nvSpPr>
        <p:spPr>
          <a:xfrm>
            <a:off x="2551763"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5" name="Picture Placeholder 12">
            <a:extLst>
              <a:ext uri="{FF2B5EF4-FFF2-40B4-BE49-F238E27FC236}">
                <a16:creationId xmlns:a16="http://schemas.microsoft.com/office/drawing/2014/main" id="{600D9D46-4256-11C9-A80B-001BF768D9C0}"/>
              </a:ext>
            </a:extLst>
          </p:cNvPr>
          <p:cNvSpPr>
            <a:spLocks noGrp="1"/>
          </p:cNvSpPr>
          <p:nvPr>
            <p:ph type="pic" sz="quarter" idx="46"/>
          </p:nvPr>
        </p:nvSpPr>
        <p:spPr>
          <a:xfrm>
            <a:off x="4063501"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6" name="Picture Placeholder 13">
            <a:extLst>
              <a:ext uri="{FF2B5EF4-FFF2-40B4-BE49-F238E27FC236}">
                <a16:creationId xmlns:a16="http://schemas.microsoft.com/office/drawing/2014/main" id="{C1DF9A4B-BD62-752B-8D4F-8D4C0DA0619A}"/>
              </a:ext>
            </a:extLst>
          </p:cNvPr>
          <p:cNvSpPr>
            <a:spLocks noGrp="1"/>
          </p:cNvSpPr>
          <p:nvPr>
            <p:ph type="pic" sz="quarter" idx="47"/>
          </p:nvPr>
        </p:nvSpPr>
        <p:spPr>
          <a:xfrm>
            <a:off x="5575239"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7" name="Picture Placeholder 14">
            <a:extLst>
              <a:ext uri="{FF2B5EF4-FFF2-40B4-BE49-F238E27FC236}">
                <a16:creationId xmlns:a16="http://schemas.microsoft.com/office/drawing/2014/main" id="{C5C3570C-D417-90BF-57BE-654068C0BF01}"/>
              </a:ext>
            </a:extLst>
          </p:cNvPr>
          <p:cNvSpPr>
            <a:spLocks noGrp="1"/>
          </p:cNvSpPr>
          <p:nvPr>
            <p:ph type="pic" sz="quarter" idx="48"/>
          </p:nvPr>
        </p:nvSpPr>
        <p:spPr>
          <a:xfrm>
            <a:off x="7086977"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8" name="Picture Placeholder 15">
            <a:extLst>
              <a:ext uri="{FF2B5EF4-FFF2-40B4-BE49-F238E27FC236}">
                <a16:creationId xmlns:a16="http://schemas.microsoft.com/office/drawing/2014/main" id="{87FA34E5-223C-1CD1-19EE-2CF6C493EDFD}"/>
              </a:ext>
            </a:extLst>
          </p:cNvPr>
          <p:cNvSpPr>
            <a:spLocks noGrp="1"/>
          </p:cNvSpPr>
          <p:nvPr>
            <p:ph type="pic" sz="quarter" idx="49"/>
          </p:nvPr>
        </p:nvSpPr>
        <p:spPr>
          <a:xfrm>
            <a:off x="8598715"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Tree>
    <p:extLst>
      <p:ext uri="{BB962C8B-B14F-4D97-AF65-F5344CB8AC3E}">
        <p14:creationId xmlns:p14="http://schemas.microsoft.com/office/powerpoint/2010/main" val="18402194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3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54502" y="1143000"/>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a:p>
            <a:pPr>
              <a:lnSpc>
                <a:spcPct val="120000"/>
              </a:lnSpc>
            </a:pPr>
            <a:endParaRPr lang="en-US" altLang="ko-KR" sz="1000" dirty="0">
              <a:latin typeface="Cerebri Sans Light" pitchFamily="2" charset="77"/>
              <a:cs typeface="Arial" pitchFamily="34" charset="0"/>
            </a:endParaRPr>
          </a:p>
        </p:txBody>
      </p:sp>
      <p:sp>
        <p:nvSpPr>
          <p:cNvPr id="3" name="그림 개체 틀 3">
            <a:extLst>
              <a:ext uri="{FF2B5EF4-FFF2-40B4-BE49-F238E27FC236}">
                <a16:creationId xmlns:a16="http://schemas.microsoft.com/office/drawing/2014/main" id="{3676A9F3-85B7-4439-0CD4-D367440DB0C6}"/>
              </a:ext>
            </a:extLst>
          </p:cNvPr>
          <p:cNvSpPr>
            <a:spLocks noGrp="1"/>
          </p:cNvSpPr>
          <p:nvPr>
            <p:ph type="pic" sz="quarter" idx="28" hasCustomPrompt="1"/>
          </p:nvPr>
        </p:nvSpPr>
        <p:spPr>
          <a:xfrm>
            <a:off x="1073158" y="4241591"/>
            <a:ext cx="1643074" cy="1428760"/>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4" name="그림 개체 틀 3">
            <a:extLst>
              <a:ext uri="{FF2B5EF4-FFF2-40B4-BE49-F238E27FC236}">
                <a16:creationId xmlns:a16="http://schemas.microsoft.com/office/drawing/2014/main" id="{E7526A41-5BBA-F2D4-60B9-EED3E90D9C3C}"/>
              </a:ext>
            </a:extLst>
          </p:cNvPr>
          <p:cNvSpPr>
            <a:spLocks noGrp="1"/>
          </p:cNvSpPr>
          <p:nvPr>
            <p:ph type="pic" sz="quarter" idx="29" hasCustomPrompt="1"/>
          </p:nvPr>
        </p:nvSpPr>
        <p:spPr>
          <a:xfrm>
            <a:off x="2859108" y="4241591"/>
            <a:ext cx="1643074" cy="1428760"/>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그림 개체 틀 3">
            <a:extLst>
              <a:ext uri="{FF2B5EF4-FFF2-40B4-BE49-F238E27FC236}">
                <a16:creationId xmlns:a16="http://schemas.microsoft.com/office/drawing/2014/main" id="{0EE600D8-D495-5971-C349-E46DBB35F423}"/>
              </a:ext>
            </a:extLst>
          </p:cNvPr>
          <p:cNvSpPr>
            <a:spLocks noGrp="1"/>
          </p:cNvSpPr>
          <p:nvPr>
            <p:ph type="pic" sz="quarter" idx="30" hasCustomPrompt="1"/>
          </p:nvPr>
        </p:nvSpPr>
        <p:spPr>
          <a:xfrm>
            <a:off x="4645058" y="4241591"/>
            <a:ext cx="1643074" cy="1428760"/>
          </a:xfrm>
          <a:prstGeom prst="rect">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Rectangle 5">
            <a:extLst>
              <a:ext uri="{FF2B5EF4-FFF2-40B4-BE49-F238E27FC236}">
                <a16:creationId xmlns:a16="http://schemas.microsoft.com/office/drawing/2014/main" id="{0416CC73-0520-4E9D-15C2-1EA10BBB7D6B}"/>
              </a:ext>
            </a:extLst>
          </p:cNvPr>
          <p:cNvSpPr/>
          <p:nvPr userDrawn="1"/>
        </p:nvSpPr>
        <p:spPr>
          <a:xfrm>
            <a:off x="6887294" y="794"/>
            <a:ext cx="4672881"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323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 Grey Bkg">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54502" y="1387058"/>
            <a:ext cx="3233182"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Please enter a description of your content here. This text can be replaced with your own text.</a:t>
            </a:r>
          </a:p>
          <a:p>
            <a:pPr>
              <a:lnSpc>
                <a:spcPct val="120000"/>
              </a:lnSpc>
            </a:pPr>
            <a:endParaRPr lang="en-US" altLang="ko-KR" sz="1000" dirty="0">
              <a:latin typeface="Cerebri Sans Light" pitchFamily="2" charset="77"/>
              <a:cs typeface="Arial" pitchFamily="34" charset="0"/>
            </a:endParaRPr>
          </a:p>
        </p:txBody>
      </p:sp>
      <p:sp>
        <p:nvSpPr>
          <p:cNvPr id="6" name="Rectangle 5">
            <a:extLst>
              <a:ext uri="{FF2B5EF4-FFF2-40B4-BE49-F238E27FC236}">
                <a16:creationId xmlns:a16="http://schemas.microsoft.com/office/drawing/2014/main" id="{0416CC73-0520-4E9D-15C2-1EA10BBB7D6B}"/>
              </a:ext>
            </a:extLst>
          </p:cNvPr>
          <p:cNvSpPr/>
          <p:nvPr userDrawn="1"/>
        </p:nvSpPr>
        <p:spPr>
          <a:xfrm>
            <a:off x="6887294" y="794"/>
            <a:ext cx="5304706"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1462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Headline + Subtex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54501" y="1387058"/>
            <a:ext cx="4717426"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p:txBody>
      </p:sp>
    </p:spTree>
    <p:extLst>
      <p:ext uri="{BB962C8B-B14F-4D97-AF65-F5344CB8AC3E}">
        <p14:creationId xmlns:p14="http://schemas.microsoft.com/office/powerpoint/2010/main" val="24777232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Headline + Subtext_Centere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3802313" y="695741"/>
            <a:ext cx="4587373" cy="447259"/>
          </a:xfrm>
        </p:spPr>
        <p:txBody>
          <a:bodyPr anchor="ctr">
            <a:noAutofit/>
          </a:bodyPr>
          <a:lstStyle>
            <a:lvl1pPr marL="0" indent="0" algn="ctr"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gn="ctr">
              <a:lnSpc>
                <a:spcPct val="70000"/>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Organize content strategically</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4505826" y="1387058"/>
            <a:ext cx="3180346" cy="870158"/>
          </a:xfrm>
        </p:spPr>
        <p:txBody>
          <a:bodyPr anchor="t">
            <a:noAutofit/>
          </a:bodyPr>
          <a:lstStyle>
            <a:lvl1pPr algn="ctr">
              <a:defRPr>
                <a:solidFill>
                  <a:schemeClr val="tx1"/>
                </a:solidFill>
              </a:defRPr>
            </a:lvl1pPr>
          </a:lstStyle>
          <a:p>
            <a:pPr algn="ctr">
              <a:lnSpc>
                <a:spcPct val="120000"/>
              </a:lnSpc>
            </a:pPr>
            <a:r>
              <a:rPr lang="en-US" altLang="ko-KR" sz="1000" dirty="0">
                <a:latin typeface="Cerebri Sans Light" pitchFamily="2" charset="77"/>
                <a:cs typeface="Arial" pitchFamily="34" charset="0"/>
              </a:rPr>
              <a:t>Please enter a description of your content here. This text can be replaced with your own text. </a:t>
            </a:r>
          </a:p>
        </p:txBody>
      </p:sp>
    </p:spTree>
    <p:extLst>
      <p:ext uri="{BB962C8B-B14F-4D97-AF65-F5344CB8AC3E}">
        <p14:creationId xmlns:p14="http://schemas.microsoft.com/office/powerpoint/2010/main" val="4140263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Headline + Subtext">
    <p:spTree>
      <p:nvGrpSpPr>
        <p:cNvPr id="1" name=""/>
        <p:cNvGrpSpPr/>
        <p:nvPr/>
      </p:nvGrpSpPr>
      <p:grpSpPr>
        <a:xfrm>
          <a:off x="0" y="0"/>
          <a:ext cx="0" cy="0"/>
          <a:chOff x="0" y="0"/>
          <a:chExt cx="0" cy="0"/>
        </a:xfrm>
      </p:grpSpPr>
      <p:sp>
        <p:nvSpPr>
          <p:cNvPr id="14" name="그림 개체 틀 3">
            <a:extLst>
              <a:ext uri="{FF2B5EF4-FFF2-40B4-BE49-F238E27FC236}">
                <a16:creationId xmlns:a16="http://schemas.microsoft.com/office/drawing/2014/main" id="{263D40EF-CC4F-4EA9-817F-0B932BF2AD2A}"/>
              </a:ext>
            </a:extLst>
          </p:cNvPr>
          <p:cNvSpPr>
            <a:spLocks noGrp="1"/>
          </p:cNvSpPr>
          <p:nvPr>
            <p:ph type="pic" sz="quarter" idx="28" hasCustomPrompt="1"/>
          </p:nvPr>
        </p:nvSpPr>
        <p:spPr>
          <a:xfrm>
            <a:off x="6413384" y="3436132"/>
            <a:ext cx="3067828" cy="3418878"/>
          </a:xfrm>
          <a:prstGeom prst="rect">
            <a:avLst/>
          </a:prstGeom>
          <a:blipFill>
            <a:blip r:embed="rId2"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그림 개체 틀 3">
            <a:extLst>
              <a:ext uri="{FF2B5EF4-FFF2-40B4-BE49-F238E27FC236}">
                <a16:creationId xmlns:a16="http://schemas.microsoft.com/office/drawing/2014/main" id="{A105FF5C-0077-014F-54D2-9A66B1AEA853}"/>
              </a:ext>
            </a:extLst>
          </p:cNvPr>
          <p:cNvSpPr>
            <a:spLocks noGrp="1"/>
          </p:cNvSpPr>
          <p:nvPr>
            <p:ph type="pic" sz="quarter" idx="27" hasCustomPrompt="1"/>
          </p:nvPr>
        </p:nvSpPr>
        <p:spPr>
          <a:xfrm>
            <a:off x="9486018" y="-784"/>
            <a:ext cx="2705981" cy="3436916"/>
          </a:xfrm>
          <a:prstGeom prst="rect">
            <a:avLst/>
          </a:prstGeom>
          <a:blipFill>
            <a:blip r:embed="rId2"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15" name="그림 개체 틀 3">
            <a:extLst>
              <a:ext uri="{FF2B5EF4-FFF2-40B4-BE49-F238E27FC236}">
                <a16:creationId xmlns:a16="http://schemas.microsoft.com/office/drawing/2014/main" id="{DB17553E-CC72-2780-760B-5BD99D8FCED4}"/>
              </a:ext>
            </a:extLst>
          </p:cNvPr>
          <p:cNvSpPr>
            <a:spLocks noGrp="1"/>
          </p:cNvSpPr>
          <p:nvPr>
            <p:ph type="pic" sz="quarter" idx="29" hasCustomPrompt="1"/>
          </p:nvPr>
        </p:nvSpPr>
        <p:spPr>
          <a:xfrm>
            <a:off x="3301049" y="-7916"/>
            <a:ext cx="3112331" cy="3436916"/>
          </a:xfrm>
          <a:prstGeom prst="rect">
            <a:avLst/>
          </a:prstGeom>
          <a:blipFill>
            <a:blip r:embed="rId2"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6" name="그림 개체 틀 3">
            <a:extLst>
              <a:ext uri="{FF2B5EF4-FFF2-40B4-BE49-F238E27FC236}">
                <a16:creationId xmlns:a16="http://schemas.microsoft.com/office/drawing/2014/main" id="{2514AABB-0AF2-907D-45B5-97E5E690F72E}"/>
              </a:ext>
            </a:extLst>
          </p:cNvPr>
          <p:cNvSpPr>
            <a:spLocks noGrp="1"/>
          </p:cNvSpPr>
          <p:nvPr>
            <p:ph type="pic" sz="quarter" idx="30" hasCustomPrompt="1"/>
          </p:nvPr>
        </p:nvSpPr>
        <p:spPr>
          <a:xfrm>
            <a:off x="504478" y="3439122"/>
            <a:ext cx="2791762" cy="3418878"/>
          </a:xfrm>
          <a:prstGeom prst="rect">
            <a:avLst/>
          </a:prstGeom>
          <a:blipFill>
            <a:blip r:embed="rId2"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16521852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Photo Layout + Call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Case studies</a:t>
            </a:r>
            <a:endParaRPr lang="en-US" dirty="0">
              <a:latin typeface="SangBleu Kingdom Regular Italic" panose="02040504080000000004" pitchFamily="18" charset="77"/>
              <a:ea typeface="SangBleu Kingdom Regular Italic" panose="02040504080000000004" pitchFamily="18" charset="77"/>
            </a:endParaRPr>
          </a:p>
        </p:txBody>
      </p:sp>
      <p:sp>
        <p:nvSpPr>
          <p:cNvPr id="7" name="그림 개체 틀 3">
            <a:extLst>
              <a:ext uri="{FF2B5EF4-FFF2-40B4-BE49-F238E27FC236}">
                <a16:creationId xmlns:a16="http://schemas.microsoft.com/office/drawing/2014/main" id="{A92C2DB6-852E-D5E1-F93B-673196EF55B6}"/>
              </a:ext>
            </a:extLst>
          </p:cNvPr>
          <p:cNvSpPr>
            <a:spLocks noGrp="1"/>
          </p:cNvSpPr>
          <p:nvPr>
            <p:ph type="pic" sz="quarter" idx="26" hasCustomPrompt="1"/>
          </p:nvPr>
        </p:nvSpPr>
        <p:spPr>
          <a:xfrm>
            <a:off x="502920" y="2929728"/>
            <a:ext cx="2484000" cy="3929860"/>
          </a:xfrm>
          <a:prstGeom prst="rect">
            <a:avLst/>
          </a:prstGeom>
          <a:blipFill>
            <a:blip r:embed="rId3" cstate="screen">
              <a:extLst>
                <a:ext uri="{28A0092B-C50C-407E-A947-70E740481C1C}">
                  <a14:useLocalDpi xmlns:a14="http://schemas.microsoft.com/office/drawing/2010/main"/>
                </a:ext>
              </a:extLst>
            </a:blip>
            <a:stretch>
              <a:fillRect t="424" b="4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8" name="Rectangle 2">
            <a:extLst>
              <a:ext uri="{FF2B5EF4-FFF2-40B4-BE49-F238E27FC236}">
                <a16:creationId xmlns:a16="http://schemas.microsoft.com/office/drawing/2014/main" id="{B3327B4F-0147-57BC-298B-29FBBD3B04F1}"/>
              </a:ext>
            </a:extLst>
          </p:cNvPr>
          <p:cNvSpPr/>
          <p:nvPr userDrawn="1"/>
        </p:nvSpPr>
        <p:spPr>
          <a:xfrm>
            <a:off x="7166776" y="1072340"/>
            <a:ext cx="5023637" cy="12858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lt1"/>
              </a:solidFill>
              <a:latin typeface="+mn-lt"/>
              <a:ea typeface="+mn-ea"/>
              <a:cs typeface="+mn-cs"/>
            </a:endParaRPr>
          </a:p>
        </p:txBody>
      </p:sp>
      <p:sp>
        <p:nvSpPr>
          <p:cNvPr id="9" name="그림 개체 틀 3">
            <a:extLst>
              <a:ext uri="{FF2B5EF4-FFF2-40B4-BE49-F238E27FC236}">
                <a16:creationId xmlns:a16="http://schemas.microsoft.com/office/drawing/2014/main" id="{A5524705-0F4D-6B62-37CF-1EDDA0699EA8}"/>
              </a:ext>
            </a:extLst>
          </p:cNvPr>
          <p:cNvSpPr>
            <a:spLocks noGrp="1"/>
          </p:cNvSpPr>
          <p:nvPr>
            <p:ph type="pic" sz="quarter" idx="27" hasCustomPrompt="1"/>
          </p:nvPr>
        </p:nvSpPr>
        <p:spPr>
          <a:xfrm>
            <a:off x="10905213" y="1072340"/>
            <a:ext cx="1285200" cy="1285200"/>
          </a:xfrm>
          <a:prstGeom prst="rect">
            <a:avLst/>
          </a:prstGeom>
          <a:blipFill>
            <a:blip r:embed="rId4" cstate="screen">
              <a:extLst>
                <a:ext uri="{28A0092B-C50C-407E-A947-70E740481C1C}">
                  <a14:useLocalDpi xmlns:a14="http://schemas.microsoft.com/office/drawing/2010/main"/>
                </a:ext>
              </a:extLst>
            </a:blip>
            <a:stretch>
              <a:fillRect t="424" b="4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0" name="Text Placeholder 16">
            <a:extLst>
              <a:ext uri="{FF2B5EF4-FFF2-40B4-BE49-F238E27FC236}">
                <a16:creationId xmlns:a16="http://schemas.microsoft.com/office/drawing/2014/main" id="{F020FB90-F141-87C4-D085-F2D61EC9D343}"/>
              </a:ext>
            </a:extLst>
          </p:cNvPr>
          <p:cNvSpPr>
            <a:spLocks noGrp="1"/>
          </p:cNvSpPr>
          <p:nvPr>
            <p:ph type="body" sz="quarter" idx="45" hasCustomPrompt="1"/>
          </p:nvPr>
        </p:nvSpPr>
        <p:spPr>
          <a:xfrm>
            <a:off x="7384904" y="1279861"/>
            <a:ext cx="3092596" cy="870158"/>
          </a:xfrm>
        </p:spPr>
        <p:txBody>
          <a:bodyPr anchor="ctr">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Please enter a description of your content here. This text can be replaced with your own text. </a:t>
            </a:r>
          </a:p>
        </p:txBody>
      </p:sp>
    </p:spTree>
    <p:extLst>
      <p:ext uri="{BB962C8B-B14F-4D97-AF65-F5344CB8AC3E}">
        <p14:creationId xmlns:p14="http://schemas.microsoft.com/office/powerpoint/2010/main" val="32711595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Photo Layout v2">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99375"/>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Organize content strategically</a:t>
            </a:r>
            <a:endParaRPr lang="en-US" sz="3600"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65012" y="1320800"/>
            <a:ext cx="4587380" cy="680234"/>
          </a:xfrm>
        </p:spPr>
        <p:txBody>
          <a:bodyPr anchor="t"/>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7" name="Rectangle 2">
            <a:extLst>
              <a:ext uri="{FF2B5EF4-FFF2-40B4-BE49-F238E27FC236}">
                <a16:creationId xmlns:a16="http://schemas.microsoft.com/office/drawing/2014/main" id="{504F5707-93CA-BBBB-2F1B-CDC886CB3420}"/>
              </a:ext>
            </a:extLst>
          </p:cNvPr>
          <p:cNvSpPr/>
          <p:nvPr userDrawn="1"/>
        </p:nvSpPr>
        <p:spPr>
          <a:xfrm>
            <a:off x="6095206" y="0"/>
            <a:ext cx="6095207" cy="20010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lt1"/>
              </a:solidFill>
              <a:latin typeface="+mn-lt"/>
              <a:ea typeface="+mn-ea"/>
              <a:cs typeface="+mn-cs"/>
            </a:endParaRPr>
          </a:p>
        </p:txBody>
      </p:sp>
      <p:sp>
        <p:nvSpPr>
          <p:cNvPr id="8" name="그림 개체 틀 3">
            <a:extLst>
              <a:ext uri="{FF2B5EF4-FFF2-40B4-BE49-F238E27FC236}">
                <a16:creationId xmlns:a16="http://schemas.microsoft.com/office/drawing/2014/main" id="{40E7DD68-7C48-C62E-AD6A-C6578199AA3D}"/>
              </a:ext>
            </a:extLst>
          </p:cNvPr>
          <p:cNvSpPr>
            <a:spLocks noGrp="1"/>
          </p:cNvSpPr>
          <p:nvPr>
            <p:ph type="pic" sz="quarter" idx="26" hasCustomPrompt="1"/>
          </p:nvPr>
        </p:nvSpPr>
        <p:spPr>
          <a:xfrm>
            <a:off x="8166908" y="0"/>
            <a:ext cx="4023504" cy="2001200"/>
          </a:xfrm>
          <a:prstGeom prst="rect">
            <a:avLst/>
          </a:prstGeom>
          <a:blipFill>
            <a:blip r:embed="rId3" cstate="screen">
              <a:extLst>
                <a:ext uri="{28A0092B-C50C-407E-A947-70E740481C1C}">
                  <a14:useLocalDpi xmlns:a14="http://schemas.microsoft.com/office/drawing/2010/main"/>
                </a:ext>
              </a:extLst>
            </a:blip>
            <a:stretch>
              <a:fillRect l="296"/>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36167518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1 Photo Layout v3">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776887"/>
            <a:ext cx="4587373" cy="447259"/>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99375"/>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Organize content strategically</a:t>
            </a:r>
            <a:endParaRPr lang="en-US" sz="3600" dirty="0">
              <a:latin typeface="SangBleu Kingdom Regular Italic" panose="02040504080000000004" pitchFamily="18" charset="77"/>
              <a:ea typeface="SangBleu Kingdom Regular Italic" panose="02040504080000000004" pitchFamily="18" charset="77"/>
            </a:endParaRPr>
          </a:p>
        </p:txBody>
      </p:sp>
      <p:sp>
        <p:nvSpPr>
          <p:cNvPr id="7" name="Rectangle 2">
            <a:extLst>
              <a:ext uri="{FF2B5EF4-FFF2-40B4-BE49-F238E27FC236}">
                <a16:creationId xmlns:a16="http://schemas.microsoft.com/office/drawing/2014/main" id="{504F5707-93CA-BBBB-2F1B-CDC886CB3420}"/>
              </a:ext>
            </a:extLst>
          </p:cNvPr>
          <p:cNvSpPr/>
          <p:nvPr userDrawn="1"/>
        </p:nvSpPr>
        <p:spPr>
          <a:xfrm>
            <a:off x="6095206" y="0"/>
            <a:ext cx="6095207" cy="20010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lt1"/>
              </a:solidFill>
              <a:latin typeface="+mn-lt"/>
              <a:ea typeface="+mn-ea"/>
              <a:cs typeface="+mn-cs"/>
            </a:endParaRPr>
          </a:p>
        </p:txBody>
      </p:sp>
      <p:sp>
        <p:nvSpPr>
          <p:cNvPr id="8" name="그림 개체 틀 3">
            <a:extLst>
              <a:ext uri="{FF2B5EF4-FFF2-40B4-BE49-F238E27FC236}">
                <a16:creationId xmlns:a16="http://schemas.microsoft.com/office/drawing/2014/main" id="{40E7DD68-7C48-C62E-AD6A-C6578199AA3D}"/>
              </a:ext>
            </a:extLst>
          </p:cNvPr>
          <p:cNvSpPr>
            <a:spLocks noGrp="1"/>
          </p:cNvSpPr>
          <p:nvPr>
            <p:ph type="pic" sz="quarter" idx="26" hasCustomPrompt="1"/>
          </p:nvPr>
        </p:nvSpPr>
        <p:spPr>
          <a:xfrm>
            <a:off x="8166908" y="0"/>
            <a:ext cx="4023504" cy="2001200"/>
          </a:xfrm>
          <a:prstGeom prst="rect">
            <a:avLst/>
          </a:prstGeom>
          <a:blipFill>
            <a:blip r:embed="rId3" cstate="screen">
              <a:extLst>
                <a:ext uri="{28A0092B-C50C-407E-A947-70E740481C1C}">
                  <a14:useLocalDpi xmlns:a14="http://schemas.microsoft.com/office/drawing/2010/main"/>
                </a:ext>
              </a:extLst>
            </a:blip>
            <a:stretch>
              <a:fillRect l="296"/>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15540315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03 Section Title Slide">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0FC4E91-5523-8108-A1CD-12801CDA0A79}"/>
              </a:ext>
            </a:extLst>
          </p:cNvPr>
          <p:cNvSpPr/>
          <p:nvPr userDrawn="1"/>
        </p:nvSpPr>
        <p:spPr>
          <a:xfrm>
            <a:off x="497776" y="0"/>
            <a:ext cx="11694222"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16" name="Text Placeholder 15">
            <a:extLst>
              <a:ext uri="{FF2B5EF4-FFF2-40B4-BE49-F238E27FC236}">
                <a16:creationId xmlns:a16="http://schemas.microsoft.com/office/drawing/2014/main" id="{2CD6DD62-C30C-0609-DEF7-2CDC41CB4D93}"/>
              </a:ext>
            </a:extLst>
          </p:cNvPr>
          <p:cNvSpPr>
            <a:spLocks noGrp="1"/>
          </p:cNvSpPr>
          <p:nvPr>
            <p:ph type="body" sz="quarter" idx="10" hasCustomPrompt="1"/>
          </p:nvPr>
        </p:nvSpPr>
        <p:spPr>
          <a:xfrm>
            <a:off x="954502" y="700642"/>
            <a:ext cx="1272887" cy="1322388"/>
          </a:xfrm>
        </p:spPr>
        <p:txBody>
          <a:bodyPr/>
          <a:lstStyle>
            <a:lvl1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03</a:t>
            </a: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9693A7AD-C938-1302-5170-8573A3E7A2B0}"/>
              </a:ext>
            </a:extLst>
          </p:cNvPr>
          <p:cNvSpPr>
            <a:spLocks noGrp="1"/>
          </p:cNvSpPr>
          <p:nvPr>
            <p:ph type="pic" sz="quarter" idx="26" hasCustomPrompt="1"/>
          </p:nvPr>
        </p:nvSpPr>
        <p:spPr>
          <a:xfrm>
            <a:off x="6343684" y="1110893"/>
            <a:ext cx="4572000" cy="4572000"/>
          </a:xfrm>
          <a:prstGeom prst="rect">
            <a:avLst/>
          </a:prstGeom>
          <a:blipFill dpi="0" rotWithShape="0">
            <a:blip r:embed="rId3" cstate="screen">
              <a:extLst>
                <a:ext uri="{28A0092B-C50C-407E-A947-70E740481C1C}">
                  <a14:useLocalDpi xmlns:a14="http://schemas.microsoft.com/office/drawing/2010/main"/>
                </a:ext>
              </a:extLst>
            </a:blip>
            <a:srcRect/>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Text Placeholder 4">
            <a:extLst>
              <a:ext uri="{FF2B5EF4-FFF2-40B4-BE49-F238E27FC236}">
                <a16:creationId xmlns:a16="http://schemas.microsoft.com/office/drawing/2014/main" id="{D0159D9C-147C-BB44-EB0E-5AF2159438E3}"/>
              </a:ext>
            </a:extLst>
          </p:cNvPr>
          <p:cNvSpPr>
            <a:spLocks noGrp="1"/>
          </p:cNvSpPr>
          <p:nvPr>
            <p:ph type="body" sz="quarter" idx="27" hasCustomPrompt="1"/>
          </p:nvPr>
        </p:nvSpPr>
        <p:spPr>
          <a:xfrm>
            <a:off x="2227390" y="2879544"/>
            <a:ext cx="2558821" cy="447605"/>
          </a:xfrm>
        </p:spPr>
        <p:txBody>
          <a:bodyPr>
            <a:noAutofit/>
          </a:bodyPr>
          <a:lstStyle>
            <a:lvl1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1pPr>
            <a:lvl2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2pPr>
            <a:lvl3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3pPr>
            <a:lvl4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4pPr>
            <a:lvl5pPr marL="0" algn="l" defTabSz="914400" rtl="0" eaLnBrk="1" latinLnBrk="0" hangingPunct="1">
              <a:lnSpc>
                <a:spcPct val="120000"/>
              </a:lnSpc>
              <a:defRPr lang="en-US" sz="850" kern="1200" spc="54" dirty="0">
                <a:solidFill>
                  <a:schemeClr val="tx1"/>
                </a:solidFill>
                <a:latin typeface="Cerebri Sans Medium" pitchFamily="2" charset="77"/>
                <a:ea typeface="+mn-ea"/>
                <a:cs typeface="Arial" pitchFamily="34" charset="0"/>
              </a:defRPr>
            </a:lvl5pPr>
          </a:lstStyle>
          <a:p>
            <a:pPr lvl="0"/>
            <a:r>
              <a:rPr lang="en-US" dirty="0"/>
              <a:t>SUBHEADLINE GOES HERE OR DELETE IF NOT NECESSARY</a:t>
            </a:r>
          </a:p>
        </p:txBody>
      </p:sp>
      <p:sp>
        <p:nvSpPr>
          <p:cNvPr id="8" name="Text Placeholder 4">
            <a:extLst>
              <a:ext uri="{FF2B5EF4-FFF2-40B4-BE49-F238E27FC236}">
                <a16:creationId xmlns:a16="http://schemas.microsoft.com/office/drawing/2014/main" id="{DCA5FDED-AC85-EB5B-E5D7-67D1315908E0}"/>
              </a:ext>
            </a:extLst>
          </p:cNvPr>
          <p:cNvSpPr>
            <a:spLocks noGrp="1"/>
          </p:cNvSpPr>
          <p:nvPr>
            <p:ph type="body" sz="quarter" idx="28" hasCustomPrompt="1"/>
          </p:nvPr>
        </p:nvSpPr>
        <p:spPr>
          <a:xfrm>
            <a:off x="2227390" y="3530851"/>
            <a:ext cx="2558821" cy="851144"/>
          </a:xfrm>
        </p:spPr>
        <p:txBody>
          <a:bodyPr>
            <a:noAutofit/>
          </a:bodyPr>
          <a:lstStyle>
            <a:lvl1pPr marL="0" algn="l" defTabSz="914400" rtl="0" eaLnBrk="1" latinLnBrk="0" hangingPunct="1">
              <a:lnSpc>
                <a:spcPct val="120000"/>
              </a:lnSpc>
              <a:defRPr lang="en-US" altLang="ko-KR" sz="1000" kern="1200" dirty="0">
                <a:solidFill>
                  <a:schemeClr val="tx1"/>
                </a:solidFill>
                <a:latin typeface="Cerebri Sans Light" pitchFamily="2" charset="77"/>
                <a:ea typeface="+mn-ea"/>
                <a:cs typeface="Arial" pitchFamily="34" charset="0"/>
              </a:defRPr>
            </a:lvl1pPr>
            <a:lvl2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2pPr>
            <a:lvl3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3pPr>
            <a:lvl4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4pPr>
            <a:lvl5pPr marL="0" algn="l" defTabSz="914400" rtl="0" eaLnBrk="1" latinLnBrk="0" hangingPunct="1">
              <a:lnSpc>
                <a:spcPct val="120000"/>
              </a:lnSpc>
              <a:defRPr lang="en-US" sz="850" kern="1200" spc="54" dirty="0">
                <a:solidFill>
                  <a:schemeClr val="tx1"/>
                </a:solidFill>
                <a:latin typeface="Cerebri Sans Medium" pitchFamily="2" charset="77"/>
                <a:ea typeface="+mn-ea"/>
                <a:cs typeface="Arial" pitchFamily="34" charset="0"/>
              </a:defRPr>
            </a:lvl5pPr>
          </a:lstStyle>
          <a:p>
            <a:pPr>
              <a:lnSpc>
                <a:spcPct val="120000"/>
              </a:lnSpc>
            </a:pPr>
            <a:r>
              <a:rPr lang="en-US" altLang="ko-KR" sz="9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4" name="Text Placeholder 15">
            <a:extLst>
              <a:ext uri="{FF2B5EF4-FFF2-40B4-BE49-F238E27FC236}">
                <a16:creationId xmlns:a16="http://schemas.microsoft.com/office/drawing/2014/main" id="{18F7513C-351A-6536-2EA5-76023C2CD7BB}"/>
              </a:ext>
            </a:extLst>
          </p:cNvPr>
          <p:cNvSpPr>
            <a:spLocks noGrp="1"/>
          </p:cNvSpPr>
          <p:nvPr>
            <p:ph type="body" sz="quarter" idx="11" hasCustomPrompt="1"/>
          </p:nvPr>
        </p:nvSpPr>
        <p:spPr>
          <a:xfrm>
            <a:off x="2227389" y="390733"/>
            <a:ext cx="3868610" cy="1168574"/>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Data-heavy charts and graphs</a:t>
            </a:r>
          </a:p>
        </p:txBody>
      </p:sp>
    </p:spTree>
    <p:extLst>
      <p:ext uri="{BB962C8B-B14F-4D97-AF65-F5344CB8AC3E}">
        <p14:creationId xmlns:p14="http://schemas.microsoft.com/office/powerpoint/2010/main" val="4060855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C_v2">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FAE885A-D860-F992-6E9D-96B02727BE67}"/>
              </a:ext>
            </a:extLst>
          </p:cNvPr>
          <p:cNvSpPr/>
          <p:nvPr userDrawn="1"/>
        </p:nvSpPr>
        <p:spPr>
          <a:xfrm>
            <a:off x="496957" y="-11700"/>
            <a:ext cx="6094800" cy="686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tx1">
                  <a:lumMod val="65000"/>
                  <a:lumOff val="35000"/>
                </a:schemeClr>
              </a:solidFill>
              <a:latin typeface="+mn-lt"/>
              <a:ea typeface="+mn-ea"/>
              <a:cs typeface="+mn-cs"/>
            </a:endParaRP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6D2776E5-3803-2AEC-2ACA-706260C5A9AD}"/>
              </a:ext>
            </a:extLst>
          </p:cNvPr>
          <p:cNvSpPr>
            <a:spLocks noGrp="1"/>
          </p:cNvSpPr>
          <p:nvPr>
            <p:ph type="pic" sz="quarter" idx="26" hasCustomPrompt="1"/>
          </p:nvPr>
        </p:nvSpPr>
        <p:spPr>
          <a:xfrm>
            <a:off x="2136557" y="1687182"/>
            <a:ext cx="25200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10174823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 Body Copy Grey Bk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userDrawn="1"/>
        </p:nvSpPr>
        <p:spPr>
          <a:xfrm>
            <a:off x="497776" y="0"/>
            <a:ext cx="11694220"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454441"/>
            <a:ext cx="4455698"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Full 8 step process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364030"/>
            <a:ext cx="4587380" cy="870158"/>
          </a:xfrm>
        </p:spPr>
        <p:txBody>
          <a:bodyPr anchor="ctr">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Tree>
    <p:extLst>
      <p:ext uri="{BB962C8B-B14F-4D97-AF65-F5344CB8AC3E}">
        <p14:creationId xmlns:p14="http://schemas.microsoft.com/office/powerpoint/2010/main" val="21542052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Headline + Body Copy Grey Bk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userDrawn="1"/>
        </p:nvSpPr>
        <p:spPr>
          <a:xfrm>
            <a:off x="497776" y="0"/>
            <a:ext cx="11694220"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2019864" y="2890835"/>
            <a:ext cx="8650044" cy="689336"/>
          </a:xfrm>
        </p:spPr>
        <p:txBody>
          <a:bodyPr anchor="ctr">
            <a:noAutofit/>
          </a:bodyPr>
          <a:lstStyle>
            <a:lvl1pPr marL="0" indent="0" algn="ctr"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Full 8 step process</a:t>
            </a:r>
            <a:endParaRPr lang="en-US" dirty="0">
              <a:latin typeface="SangBleu Kingdom Regular Italic" panose="02040504080000000004" pitchFamily="18" charset="77"/>
              <a:ea typeface="SangBleu Kingdom Regular Italic" panose="02040504080000000004" pitchFamily="18" charset="77"/>
            </a:endParaRPr>
          </a:p>
        </p:txBody>
      </p:sp>
      <p:pic>
        <p:nvPicPr>
          <p:cNvPr id="3" name="Picture 2" descr="A picture containing colorfulness, square, screenshot, green&#10;&#10;Description automatically generated">
            <a:extLst>
              <a:ext uri="{FF2B5EF4-FFF2-40B4-BE49-F238E27FC236}">
                <a16:creationId xmlns:a16="http://schemas.microsoft.com/office/drawing/2014/main" id="{4508E59B-E09E-E47B-83B7-942624EEF9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02149" y="2249293"/>
            <a:ext cx="285475" cy="286617"/>
          </a:xfrm>
          <a:prstGeom prst="rect">
            <a:avLst/>
          </a:prstGeom>
        </p:spPr>
      </p:pic>
    </p:spTree>
    <p:extLst>
      <p:ext uri="{BB962C8B-B14F-4D97-AF65-F5344CB8AC3E}">
        <p14:creationId xmlns:p14="http://schemas.microsoft.com/office/powerpoint/2010/main" val="6820847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 grey bk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userDrawn="1"/>
        </p:nvSpPr>
        <p:spPr>
          <a:xfrm>
            <a:off x="497776" y="1485578"/>
            <a:ext cx="11694224" cy="53740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3" name="Text Placeholder 15">
            <a:extLst>
              <a:ext uri="{FF2B5EF4-FFF2-40B4-BE49-F238E27FC236}">
                <a16:creationId xmlns:a16="http://schemas.microsoft.com/office/drawing/2014/main" id="{05F09DC6-1691-0962-5630-2B944CE55F21}"/>
              </a:ext>
            </a:extLst>
          </p:cNvPr>
          <p:cNvSpPr>
            <a:spLocks noGrp="1"/>
          </p:cNvSpPr>
          <p:nvPr>
            <p:ph type="body" sz="quarter" idx="11" hasCustomPrompt="1"/>
          </p:nvPr>
        </p:nvSpPr>
        <p:spPr>
          <a:xfrm>
            <a:off x="954502" y="454441"/>
            <a:ext cx="4455698"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Headline</a:t>
            </a:r>
            <a:endParaRPr lang="en-US" dirty="0">
              <a:latin typeface="SangBleu Kingdom Regular Italic" panose="02040504080000000004" pitchFamily="18" charset="77"/>
              <a:ea typeface="SangBleu Kingdom Regular Italic" panose="02040504080000000004" pitchFamily="18" charset="77"/>
            </a:endParaRPr>
          </a:p>
        </p:txBody>
      </p:sp>
    </p:spTree>
    <p:extLst>
      <p:ext uri="{BB962C8B-B14F-4D97-AF65-F5344CB8AC3E}">
        <p14:creationId xmlns:p14="http://schemas.microsoft.com/office/powerpoint/2010/main" val="31863120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Headlin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userDrawn="1"/>
        </p:nvSpPr>
        <p:spPr>
          <a:xfrm>
            <a:off x="497777" y="0"/>
            <a:ext cx="3374136"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3" name="Text Placeholder 15">
            <a:extLst>
              <a:ext uri="{FF2B5EF4-FFF2-40B4-BE49-F238E27FC236}">
                <a16:creationId xmlns:a16="http://schemas.microsoft.com/office/drawing/2014/main" id="{05F09DC6-1691-0962-5630-2B944CE55F21}"/>
              </a:ext>
            </a:extLst>
          </p:cNvPr>
          <p:cNvSpPr>
            <a:spLocks noGrp="1"/>
          </p:cNvSpPr>
          <p:nvPr>
            <p:ph type="body" sz="quarter" idx="11" hasCustomPrompt="1"/>
          </p:nvPr>
        </p:nvSpPr>
        <p:spPr>
          <a:xfrm>
            <a:off x="954502" y="3073426"/>
            <a:ext cx="2499898"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Headline</a:t>
            </a:r>
            <a:endParaRPr lang="en-US" dirty="0">
              <a:latin typeface="SangBleu Kingdom Regular Italic" panose="02040504080000000004" pitchFamily="18" charset="77"/>
              <a:ea typeface="SangBleu Kingdom Regular Italic" panose="02040504080000000004" pitchFamily="18" charset="77"/>
            </a:endParaRPr>
          </a:p>
        </p:txBody>
      </p:sp>
    </p:spTree>
    <p:extLst>
      <p:ext uri="{BB962C8B-B14F-4D97-AF65-F5344CB8AC3E}">
        <p14:creationId xmlns:p14="http://schemas.microsoft.com/office/powerpoint/2010/main" val="7556764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Headline + Subtext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69574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a:p>
            <a:pPr>
              <a:lnSpc>
                <a:spcPct val="120000"/>
              </a:lnSpc>
            </a:pPr>
            <a:endParaRPr lang="en-US" altLang="ko-KR" sz="1000" dirty="0">
              <a:latin typeface="Cerebri Sans Light" pitchFamily="2" charset="77"/>
              <a:cs typeface="Arial" pitchFamily="34" charset="0"/>
            </a:endParaRPr>
          </a:p>
        </p:txBody>
      </p:sp>
    </p:spTree>
    <p:extLst>
      <p:ext uri="{BB962C8B-B14F-4D97-AF65-F5344CB8AC3E}">
        <p14:creationId xmlns:p14="http://schemas.microsoft.com/office/powerpoint/2010/main" val="29992336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Folio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Tree>
    <p:extLst>
      <p:ext uri="{BB962C8B-B14F-4D97-AF65-F5344CB8AC3E}">
        <p14:creationId xmlns:p14="http://schemas.microsoft.com/office/powerpoint/2010/main" val="21253524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그림 개체 틀 3">
            <a:extLst>
              <a:ext uri="{FF2B5EF4-FFF2-40B4-BE49-F238E27FC236}">
                <a16:creationId xmlns:a16="http://schemas.microsoft.com/office/drawing/2014/main" id="{FA565395-24DC-593A-F958-EDCBA39B9D91}"/>
              </a:ext>
            </a:extLst>
          </p:cNvPr>
          <p:cNvSpPr>
            <a:spLocks noGrp="1"/>
          </p:cNvSpPr>
          <p:nvPr>
            <p:ph type="pic" sz="quarter" idx="26" hasCustomPrompt="1"/>
          </p:nvPr>
        </p:nvSpPr>
        <p:spPr>
          <a:xfrm>
            <a:off x="0" y="0"/>
            <a:ext cx="4370442" cy="6859588"/>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4" name="Picture 3" descr="Blue text on a black background&#10;&#10;Description automatically generated with medium confidence">
            <a:extLst>
              <a:ext uri="{FF2B5EF4-FFF2-40B4-BE49-F238E27FC236}">
                <a16:creationId xmlns:a16="http://schemas.microsoft.com/office/drawing/2014/main" id="{070E0BB9-FBA9-1959-CE36-65F593F3C91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2925" y="1884380"/>
            <a:ext cx="840055" cy="366407"/>
          </a:xfrm>
          <a:prstGeom prst="rect">
            <a:avLst/>
          </a:prstGeom>
        </p:spPr>
      </p:pic>
      <p:cxnSp>
        <p:nvCxnSpPr>
          <p:cNvPr id="5" name="Straight Connector 4">
            <a:extLst>
              <a:ext uri="{FF2B5EF4-FFF2-40B4-BE49-F238E27FC236}">
                <a16:creationId xmlns:a16="http://schemas.microsoft.com/office/drawing/2014/main" id="{872557D5-1922-F01E-70DC-2FCA05201921}"/>
              </a:ext>
            </a:extLst>
          </p:cNvPr>
          <p:cNvCxnSpPr/>
          <p:nvPr/>
        </p:nvCxnSpPr>
        <p:spPr>
          <a:xfrm>
            <a:off x="4892924" y="3931920"/>
            <a:ext cx="676824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15">
            <a:extLst>
              <a:ext uri="{FF2B5EF4-FFF2-40B4-BE49-F238E27FC236}">
                <a16:creationId xmlns:a16="http://schemas.microsoft.com/office/drawing/2014/main" id="{132A1D56-B17A-B049-5DC8-09907B76E5B8}"/>
              </a:ext>
            </a:extLst>
          </p:cNvPr>
          <p:cNvSpPr>
            <a:spLocks noGrp="1"/>
          </p:cNvSpPr>
          <p:nvPr>
            <p:ph type="body" sz="quarter" idx="27" hasCustomPrompt="1"/>
          </p:nvPr>
        </p:nvSpPr>
        <p:spPr>
          <a:xfrm>
            <a:off x="4792655" y="4113213"/>
            <a:ext cx="6027738" cy="287337"/>
          </a:xfrm>
        </p:spPr>
        <p:txBody>
          <a:bodyPr>
            <a:noAutofit/>
          </a:bodyPr>
          <a:lstStyle>
            <a:lvl1pPr>
              <a:defRPr sz="1600" b="0" i="0">
                <a:solidFill>
                  <a:schemeClr val="tx2"/>
                </a:solidFill>
                <a:latin typeface="Cerebri Sans Light" pitchFamily="2" charset="77"/>
              </a:defRPr>
            </a:lvl1pPr>
            <a:lvl2pPr>
              <a:defRPr sz="1600">
                <a:latin typeface="Cerebri Sans Book" pitchFamily="2" charset="77"/>
              </a:defRPr>
            </a:lvl2pPr>
            <a:lvl3pPr>
              <a:defRPr sz="1600">
                <a:latin typeface="Cerebri Sans Book" pitchFamily="2" charset="77"/>
              </a:defRPr>
            </a:lvl3pPr>
            <a:lvl4pPr>
              <a:defRPr sz="1600">
                <a:latin typeface="Cerebri Sans Book" pitchFamily="2" charset="77"/>
              </a:defRPr>
            </a:lvl4pPr>
            <a:lvl5pPr>
              <a:defRPr sz="1600">
                <a:latin typeface="Cerebri Sans Book" pitchFamily="2" charset="77"/>
              </a:defRPr>
            </a:lvl5pPr>
          </a:lstStyle>
          <a:p>
            <a:pPr>
              <a:lnSpc>
                <a:spcPct val="122589"/>
              </a:lnSpc>
            </a:pPr>
            <a:r>
              <a:rPr lang="en-US" sz="1600" dirty="0">
                <a:solidFill>
                  <a:schemeClr val="tx2"/>
                </a:solidFill>
                <a:latin typeface="Cerebri Sans Light" pitchFamily="2" charset="77"/>
              </a:rPr>
              <a:t>Secondary Title, Name of Speaker</a:t>
            </a:r>
          </a:p>
        </p:txBody>
      </p:sp>
      <p:sp>
        <p:nvSpPr>
          <p:cNvPr id="7" name="Text Placeholder 17">
            <a:extLst>
              <a:ext uri="{FF2B5EF4-FFF2-40B4-BE49-F238E27FC236}">
                <a16:creationId xmlns:a16="http://schemas.microsoft.com/office/drawing/2014/main" id="{C8F118D4-9D0A-098A-D22F-E1906FBC0465}"/>
              </a:ext>
            </a:extLst>
          </p:cNvPr>
          <p:cNvSpPr>
            <a:spLocks noGrp="1"/>
          </p:cNvSpPr>
          <p:nvPr>
            <p:ph type="body" sz="quarter" idx="28" hasCustomPrompt="1"/>
          </p:nvPr>
        </p:nvSpPr>
        <p:spPr>
          <a:xfrm>
            <a:off x="4792655" y="5381625"/>
            <a:ext cx="1274763" cy="177800"/>
          </a:xfrm>
        </p:spPr>
        <p:txBody>
          <a:bodyPr>
            <a:noAutofit/>
          </a:bodyPr>
          <a:lstStyle>
            <a:lvl1pPr>
              <a:defRPr sz="1200" b="0" i="0">
                <a:solidFill>
                  <a:schemeClr val="tx2"/>
                </a:solidFill>
                <a:latin typeface="Cerebri Sans Light" pitchFamily="2" charset="77"/>
              </a:defRPr>
            </a:lvl1pPr>
          </a:lstStyle>
          <a:p>
            <a:pPr>
              <a:lnSpc>
                <a:spcPct val="122589"/>
              </a:lnSpc>
            </a:pPr>
            <a:r>
              <a:rPr lang="en-US" sz="1200" dirty="0">
                <a:solidFill>
                  <a:schemeClr val="tx2"/>
                </a:solidFill>
                <a:latin typeface="Cerebri Sans Light" pitchFamily="2" charset="77"/>
              </a:rPr>
              <a:t>MONTH 2023</a:t>
            </a:r>
          </a:p>
        </p:txBody>
      </p:sp>
      <p:sp>
        <p:nvSpPr>
          <p:cNvPr id="8" name="Text Placeholder 17">
            <a:extLst>
              <a:ext uri="{FF2B5EF4-FFF2-40B4-BE49-F238E27FC236}">
                <a16:creationId xmlns:a16="http://schemas.microsoft.com/office/drawing/2014/main" id="{5D117874-BCEE-AD7B-0AC1-DC61463980A7}"/>
              </a:ext>
            </a:extLst>
          </p:cNvPr>
          <p:cNvSpPr>
            <a:spLocks noGrp="1"/>
          </p:cNvSpPr>
          <p:nvPr>
            <p:ph type="body" sz="quarter" idx="29" hasCustomPrompt="1"/>
          </p:nvPr>
        </p:nvSpPr>
        <p:spPr>
          <a:xfrm>
            <a:off x="7994221" y="5381625"/>
            <a:ext cx="1274763" cy="177800"/>
          </a:xfrm>
        </p:spPr>
        <p:txBody>
          <a:bodyPr>
            <a:noAutofit/>
          </a:bodyPr>
          <a:lstStyle>
            <a:lvl1pPr>
              <a:defRPr sz="1200" b="0" i="0">
                <a:solidFill>
                  <a:schemeClr val="tx2"/>
                </a:solidFill>
                <a:latin typeface="Cerebri Sans Light" pitchFamily="2" charset="77"/>
              </a:defRPr>
            </a:lvl1pPr>
          </a:lstStyle>
          <a:p>
            <a:pPr>
              <a:lnSpc>
                <a:spcPct val="122589"/>
              </a:lnSpc>
            </a:pPr>
            <a:r>
              <a:rPr lang="en-US" sz="1200" dirty="0">
                <a:solidFill>
                  <a:schemeClr val="tx2"/>
                </a:solidFill>
                <a:latin typeface="Cerebri Sans Light" pitchFamily="2" charset="77"/>
              </a:rPr>
              <a:t>SECTOR</a:t>
            </a:r>
          </a:p>
        </p:txBody>
      </p:sp>
      <p:sp>
        <p:nvSpPr>
          <p:cNvPr id="9" name="Text Placeholder 20">
            <a:extLst>
              <a:ext uri="{FF2B5EF4-FFF2-40B4-BE49-F238E27FC236}">
                <a16:creationId xmlns:a16="http://schemas.microsoft.com/office/drawing/2014/main" id="{49C648EA-4E61-6B64-A649-BA1B1D67AC13}"/>
              </a:ext>
            </a:extLst>
          </p:cNvPr>
          <p:cNvSpPr>
            <a:spLocks noGrp="1"/>
          </p:cNvSpPr>
          <p:nvPr>
            <p:ph type="body" sz="quarter" idx="30" hasCustomPrompt="1"/>
          </p:nvPr>
        </p:nvSpPr>
        <p:spPr>
          <a:xfrm>
            <a:off x="4823635" y="2678113"/>
            <a:ext cx="6667500" cy="1253801"/>
          </a:xfrm>
        </p:spPr>
        <p:txBody>
          <a:bodyPr>
            <a:noAutofit/>
          </a:bodyPr>
          <a:lstStyle>
            <a:lvl1pPr>
              <a:lnSpc>
                <a:spcPct val="108000"/>
              </a:lnSpc>
              <a:defRPr sz="3600">
                <a:solidFill>
                  <a:schemeClr val="tx2"/>
                </a:solidFill>
                <a:latin typeface="SangBleu Kingdom Regular Italic" panose="02040504080000000004" pitchFamily="18" charset="77"/>
                <a:ea typeface="SangBleu Kingdom Regular Italic" panose="02040504080000000004" pitchFamily="18" charset="77"/>
              </a:defRPr>
            </a:lvl1pPr>
            <a:lvl2pPr>
              <a:defRPr sz="3600">
                <a:latin typeface="SangBleu Kingdom Regular Italic" panose="02040504080000000004" pitchFamily="18" charset="77"/>
                <a:ea typeface="SangBleu Kingdom Regular Italic" panose="02040504080000000004" pitchFamily="18" charset="77"/>
              </a:defRPr>
            </a:lvl2pPr>
            <a:lvl3pPr>
              <a:defRPr sz="3600">
                <a:latin typeface="SangBleu Kingdom Regular Italic" panose="02040504080000000004" pitchFamily="18" charset="77"/>
                <a:ea typeface="SangBleu Kingdom Regular Italic" panose="02040504080000000004" pitchFamily="18" charset="77"/>
              </a:defRPr>
            </a:lvl3pPr>
            <a:lvl4pPr>
              <a:defRPr sz="3600">
                <a:latin typeface="SangBleu Kingdom Regular Italic" panose="02040504080000000004" pitchFamily="18" charset="77"/>
                <a:ea typeface="SangBleu Kingdom Regular Italic" panose="02040504080000000004" pitchFamily="18" charset="77"/>
              </a:defRPr>
            </a:lvl4pPr>
            <a:lvl5pPr>
              <a:defRPr sz="3600">
                <a:latin typeface="SangBleu Kingdom Regular Italic" panose="02040504080000000004" pitchFamily="18" charset="77"/>
                <a:ea typeface="SangBleu Kingdom Regular Italic" panose="02040504080000000004" pitchFamily="18" charset="77"/>
              </a:defRPr>
            </a:lvl5pPr>
          </a:lstStyle>
          <a:p>
            <a:pPr lvl="0"/>
            <a:r>
              <a:rPr lang="en-US" dirty="0"/>
              <a:t>Presentation</a:t>
            </a:r>
          </a:p>
          <a:p>
            <a:pPr lvl="0"/>
            <a:r>
              <a:rPr lang="en-US" dirty="0"/>
              <a:t>title</a:t>
            </a:r>
          </a:p>
        </p:txBody>
      </p:sp>
      <p:pic>
        <p:nvPicPr>
          <p:cNvPr id="12" name="Picture 11" descr="A picture containing colorfulness, square, screenshot, green&#10;&#10;Description automatically generated">
            <a:extLst>
              <a:ext uri="{FF2B5EF4-FFF2-40B4-BE49-F238E27FC236}">
                <a16:creationId xmlns:a16="http://schemas.microsoft.com/office/drawing/2014/main" id="{61A43202-999A-5D02-094E-BC20A7FC0DF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91135" y="342288"/>
            <a:ext cx="285475" cy="286617"/>
          </a:xfrm>
          <a:prstGeom prst="rect">
            <a:avLst/>
          </a:prstGeom>
        </p:spPr>
      </p:pic>
      <p:sp>
        <p:nvSpPr>
          <p:cNvPr id="14" name="Text Placeholder 4">
            <a:extLst>
              <a:ext uri="{FF2B5EF4-FFF2-40B4-BE49-F238E27FC236}">
                <a16:creationId xmlns:a16="http://schemas.microsoft.com/office/drawing/2014/main" id="{495D409F-E7E4-6E64-5394-B7C81BB75C82}"/>
              </a:ext>
            </a:extLst>
          </p:cNvPr>
          <p:cNvSpPr txBox="1">
            <a:spLocks/>
          </p:cNvSpPr>
          <p:nvPr/>
        </p:nvSpPr>
        <p:spPr>
          <a:xfrm>
            <a:off x="10820393" y="382830"/>
            <a:ext cx="864437" cy="382436"/>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1200" b="0" i="0" kern="1200">
                <a:solidFill>
                  <a:schemeClr val="tx2"/>
                </a:solidFill>
                <a:latin typeface="Cerebri Sans"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Cerebri Sans Pro Medium"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b="0" i="0" kern="1200">
                <a:solidFill>
                  <a:schemeClr val="tx2"/>
                </a:solidFill>
                <a:latin typeface="Cerebri Sans Pro Medium"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Cerebri Sans Pro"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Cerebri Sans Pro"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dirty="0">
                <a:latin typeface="Cerebri Sans Light" pitchFamily="2" charset="77"/>
                <a:ea typeface="+mj-ea"/>
                <a:cs typeface="+mj-cs"/>
              </a:rPr>
              <a:t>Real estate, reimagined.</a:t>
            </a:r>
          </a:p>
        </p:txBody>
      </p:sp>
    </p:spTree>
    <p:extLst>
      <p:ext uri="{BB962C8B-B14F-4D97-AF65-F5344CB8AC3E}">
        <p14:creationId xmlns:p14="http://schemas.microsoft.com/office/powerpoint/2010/main" val="546541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OC">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FAE885A-D860-F992-6E9D-96B02727BE67}"/>
              </a:ext>
            </a:extLst>
          </p:cNvPr>
          <p:cNvSpPr/>
          <p:nvPr/>
        </p:nvSpPr>
        <p:spPr>
          <a:xfrm>
            <a:off x="496957" y="-11700"/>
            <a:ext cx="6094800" cy="686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tx1">
                  <a:lumMod val="65000"/>
                  <a:lumOff val="35000"/>
                </a:schemeClr>
              </a:solidFill>
              <a:latin typeface="+mn-lt"/>
              <a:ea typeface="+mn-ea"/>
              <a:cs typeface="+mn-cs"/>
            </a:endParaRP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6D2776E5-3803-2AEC-2ACA-706260C5A9AD}"/>
              </a:ext>
            </a:extLst>
          </p:cNvPr>
          <p:cNvSpPr>
            <a:spLocks noGrp="1"/>
          </p:cNvSpPr>
          <p:nvPr>
            <p:ph type="pic" sz="quarter" idx="26" hasCustomPrompt="1"/>
          </p:nvPr>
        </p:nvSpPr>
        <p:spPr>
          <a:xfrm>
            <a:off x="2136557" y="1687182"/>
            <a:ext cx="25200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37165867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OC_v2">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FAE885A-D860-F992-6E9D-96B02727BE67}"/>
              </a:ext>
            </a:extLst>
          </p:cNvPr>
          <p:cNvSpPr/>
          <p:nvPr/>
        </p:nvSpPr>
        <p:spPr>
          <a:xfrm>
            <a:off x="496957" y="-11700"/>
            <a:ext cx="6094800" cy="686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tx1">
                  <a:lumMod val="65000"/>
                  <a:lumOff val="35000"/>
                </a:schemeClr>
              </a:solidFill>
              <a:latin typeface="+mn-lt"/>
              <a:ea typeface="+mn-ea"/>
              <a:cs typeface="+mn-cs"/>
            </a:endParaRP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6D2776E5-3803-2AEC-2ACA-706260C5A9AD}"/>
              </a:ext>
            </a:extLst>
          </p:cNvPr>
          <p:cNvSpPr>
            <a:spLocks noGrp="1"/>
          </p:cNvSpPr>
          <p:nvPr>
            <p:ph type="pic" sz="quarter" idx="26" hasCustomPrompt="1"/>
          </p:nvPr>
        </p:nvSpPr>
        <p:spPr>
          <a:xfrm>
            <a:off x="2136557" y="1687182"/>
            <a:ext cx="25200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34099656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 Image">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FAE885A-D860-F992-6E9D-96B02727BE67}"/>
              </a:ext>
            </a:extLst>
          </p:cNvPr>
          <p:cNvSpPr/>
          <p:nvPr/>
        </p:nvSpPr>
        <p:spPr>
          <a:xfrm>
            <a:off x="496957" y="-11700"/>
            <a:ext cx="6094800" cy="686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tx1">
                  <a:lumMod val="65000"/>
                  <a:lumOff val="35000"/>
                </a:schemeClr>
              </a:solidFill>
              <a:latin typeface="+mn-lt"/>
              <a:ea typeface="+mn-ea"/>
              <a:cs typeface="+mn-cs"/>
            </a:endParaRP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6D2776E5-3803-2AEC-2ACA-706260C5A9AD}"/>
              </a:ext>
            </a:extLst>
          </p:cNvPr>
          <p:cNvSpPr>
            <a:spLocks noGrp="1"/>
          </p:cNvSpPr>
          <p:nvPr>
            <p:ph type="pic" sz="quarter" idx="26" hasCustomPrompt="1"/>
          </p:nvPr>
        </p:nvSpPr>
        <p:spPr>
          <a:xfrm>
            <a:off x="2136557" y="1687182"/>
            <a:ext cx="25200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6548533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FAE885A-D860-F992-6E9D-96B02727BE67}"/>
              </a:ext>
            </a:extLst>
          </p:cNvPr>
          <p:cNvSpPr/>
          <p:nvPr userDrawn="1"/>
        </p:nvSpPr>
        <p:spPr>
          <a:xfrm>
            <a:off x="496957" y="-11700"/>
            <a:ext cx="6094800" cy="68697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tx1">
                  <a:lumMod val="65000"/>
                  <a:lumOff val="35000"/>
                </a:schemeClr>
              </a:solidFill>
              <a:latin typeface="+mn-lt"/>
              <a:ea typeface="+mn-ea"/>
              <a:cs typeface="+mn-cs"/>
            </a:endParaRP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6D2776E5-3803-2AEC-2ACA-706260C5A9AD}"/>
              </a:ext>
            </a:extLst>
          </p:cNvPr>
          <p:cNvSpPr>
            <a:spLocks noGrp="1"/>
          </p:cNvSpPr>
          <p:nvPr>
            <p:ph type="pic" sz="quarter" idx="26" hasCustomPrompt="1"/>
          </p:nvPr>
        </p:nvSpPr>
        <p:spPr>
          <a:xfrm>
            <a:off x="2136557" y="1687182"/>
            <a:ext cx="25200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19960559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01 Section Title Slide">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0FC4E91-5523-8108-A1CD-12801CDA0A79}"/>
              </a:ext>
            </a:extLst>
          </p:cNvPr>
          <p:cNvSpPr/>
          <p:nvPr/>
        </p:nvSpPr>
        <p:spPr>
          <a:xfrm>
            <a:off x="497776" y="0"/>
            <a:ext cx="11694224"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16" name="Text Placeholder 15">
            <a:extLst>
              <a:ext uri="{FF2B5EF4-FFF2-40B4-BE49-F238E27FC236}">
                <a16:creationId xmlns:a16="http://schemas.microsoft.com/office/drawing/2014/main" id="{2CD6DD62-C30C-0609-DEF7-2CDC41CB4D93}"/>
              </a:ext>
            </a:extLst>
          </p:cNvPr>
          <p:cNvSpPr>
            <a:spLocks noGrp="1"/>
          </p:cNvSpPr>
          <p:nvPr>
            <p:ph type="body" sz="quarter" idx="10" hasCustomPrompt="1"/>
          </p:nvPr>
        </p:nvSpPr>
        <p:spPr>
          <a:xfrm>
            <a:off x="954503" y="700642"/>
            <a:ext cx="1099928" cy="1322388"/>
          </a:xfrm>
        </p:spPr>
        <p:txBody>
          <a:bodyPr/>
          <a:lstStyle>
            <a:lvl1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01</a:t>
            </a: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9693A7AD-C938-1302-5170-8573A3E7A2B0}"/>
              </a:ext>
            </a:extLst>
          </p:cNvPr>
          <p:cNvSpPr>
            <a:spLocks noGrp="1"/>
          </p:cNvSpPr>
          <p:nvPr>
            <p:ph type="pic" sz="quarter" idx="26" hasCustomPrompt="1"/>
          </p:nvPr>
        </p:nvSpPr>
        <p:spPr>
          <a:xfrm>
            <a:off x="6343684" y="1110893"/>
            <a:ext cx="4572000" cy="4572000"/>
          </a:xfrm>
          <a:prstGeom prst="rect">
            <a:avLst/>
          </a:prstGeom>
          <a:blipFill dpi="0" rotWithShape="0">
            <a:blip r:embed="rId3" cstate="screen">
              <a:extLst>
                <a:ext uri="{28A0092B-C50C-407E-A947-70E740481C1C}">
                  <a14:useLocalDpi xmlns:a14="http://schemas.microsoft.com/office/drawing/2010/main"/>
                </a:ext>
              </a:extLst>
            </a:blip>
            <a:srcRect/>
            <a:stretch>
              <a:fillRect t="464"/>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Text Placeholder 4">
            <a:extLst>
              <a:ext uri="{FF2B5EF4-FFF2-40B4-BE49-F238E27FC236}">
                <a16:creationId xmlns:a16="http://schemas.microsoft.com/office/drawing/2014/main" id="{D0159D9C-147C-BB44-EB0E-5AF2159438E3}"/>
              </a:ext>
            </a:extLst>
          </p:cNvPr>
          <p:cNvSpPr>
            <a:spLocks noGrp="1"/>
          </p:cNvSpPr>
          <p:nvPr>
            <p:ph type="body" sz="quarter" idx="27" hasCustomPrompt="1"/>
          </p:nvPr>
        </p:nvSpPr>
        <p:spPr>
          <a:xfrm>
            <a:off x="2227390" y="2879544"/>
            <a:ext cx="2558821" cy="447605"/>
          </a:xfrm>
        </p:spPr>
        <p:txBody>
          <a:bodyPr/>
          <a:lstStyle>
            <a:lvl1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1pPr>
            <a:lvl2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2pPr>
            <a:lvl3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3pPr>
            <a:lvl4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4pPr>
            <a:lvl5pPr marL="0" algn="l" defTabSz="914400" rtl="0" eaLnBrk="1" latinLnBrk="0" hangingPunct="1">
              <a:lnSpc>
                <a:spcPct val="120000"/>
              </a:lnSpc>
              <a:defRPr lang="en-US" sz="850" kern="1200" spc="54" dirty="0">
                <a:solidFill>
                  <a:schemeClr val="tx1"/>
                </a:solidFill>
                <a:latin typeface="Cerebri Sans Medium" pitchFamily="2" charset="77"/>
                <a:ea typeface="+mn-ea"/>
                <a:cs typeface="Arial" pitchFamily="34" charset="0"/>
              </a:defRPr>
            </a:lvl5pPr>
          </a:lstStyle>
          <a:p>
            <a:pPr lvl="0"/>
            <a:r>
              <a:rPr lang="en-US" dirty="0"/>
              <a:t>SUBHEADLINE GOES HERE OR DELETE IF NOT NECESSARY</a:t>
            </a:r>
          </a:p>
        </p:txBody>
      </p:sp>
      <p:sp>
        <p:nvSpPr>
          <p:cNvPr id="8" name="Text Placeholder 4">
            <a:extLst>
              <a:ext uri="{FF2B5EF4-FFF2-40B4-BE49-F238E27FC236}">
                <a16:creationId xmlns:a16="http://schemas.microsoft.com/office/drawing/2014/main" id="{DCA5FDED-AC85-EB5B-E5D7-67D1315908E0}"/>
              </a:ext>
            </a:extLst>
          </p:cNvPr>
          <p:cNvSpPr>
            <a:spLocks noGrp="1"/>
          </p:cNvSpPr>
          <p:nvPr>
            <p:ph type="body" sz="quarter" idx="28" hasCustomPrompt="1"/>
          </p:nvPr>
        </p:nvSpPr>
        <p:spPr>
          <a:xfrm>
            <a:off x="2227390" y="3530851"/>
            <a:ext cx="2558821" cy="851144"/>
          </a:xfrm>
        </p:spPr>
        <p:txBody>
          <a:bodyPr>
            <a:noAutofit/>
          </a:bodyPr>
          <a:lstStyle>
            <a:lvl1pPr marL="0" algn="l" defTabSz="914400" rtl="0" eaLnBrk="1" latinLnBrk="0" hangingPunct="1">
              <a:lnSpc>
                <a:spcPct val="120000"/>
              </a:lnSpc>
              <a:defRPr lang="en-US" altLang="ko-KR" sz="1000" kern="1200" dirty="0">
                <a:solidFill>
                  <a:schemeClr val="tx1"/>
                </a:solidFill>
                <a:latin typeface="Cerebri Sans Light" pitchFamily="2" charset="77"/>
                <a:ea typeface="+mn-ea"/>
                <a:cs typeface="Arial" pitchFamily="34" charset="0"/>
              </a:defRPr>
            </a:lvl1pPr>
            <a:lvl2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2pPr>
            <a:lvl3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3pPr>
            <a:lvl4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4pPr>
            <a:lvl5pPr marL="0" algn="l" defTabSz="914400" rtl="0" eaLnBrk="1" latinLnBrk="0" hangingPunct="1">
              <a:lnSpc>
                <a:spcPct val="120000"/>
              </a:lnSpc>
              <a:defRPr lang="en-US" sz="850" kern="1200" spc="54" dirty="0">
                <a:solidFill>
                  <a:schemeClr val="tx1"/>
                </a:solidFill>
                <a:latin typeface="Cerebri Sans Medium" pitchFamily="2" charset="77"/>
                <a:ea typeface="+mn-ea"/>
                <a:cs typeface="Arial" pitchFamily="34" charset="0"/>
              </a:defRPr>
            </a:lvl5pPr>
          </a:lstStyle>
          <a:p>
            <a:pPr>
              <a:lnSpc>
                <a:spcPct val="120000"/>
              </a:lnSpc>
            </a:pPr>
            <a:r>
              <a:rPr lang="en-US" altLang="ko-KR" sz="9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4" name="Text Placeholder 15">
            <a:extLst>
              <a:ext uri="{FF2B5EF4-FFF2-40B4-BE49-F238E27FC236}">
                <a16:creationId xmlns:a16="http://schemas.microsoft.com/office/drawing/2014/main" id="{57AB5E26-530B-8CD1-167D-E3340B6D8228}"/>
              </a:ext>
            </a:extLst>
          </p:cNvPr>
          <p:cNvSpPr>
            <a:spLocks noGrp="1"/>
          </p:cNvSpPr>
          <p:nvPr>
            <p:ph type="body" sz="quarter" idx="11" hasCustomPrompt="1"/>
          </p:nvPr>
        </p:nvSpPr>
        <p:spPr>
          <a:xfrm>
            <a:off x="2227389" y="365333"/>
            <a:ext cx="2558821" cy="1168574"/>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Divider / section slides</a:t>
            </a:r>
          </a:p>
        </p:txBody>
      </p:sp>
    </p:spTree>
    <p:extLst>
      <p:ext uri="{BB962C8B-B14F-4D97-AF65-F5344CB8AC3E}">
        <p14:creationId xmlns:p14="http://schemas.microsoft.com/office/powerpoint/2010/main" val="17335592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01 Section Title Slide_v2">
    <p:spTree>
      <p:nvGrpSpPr>
        <p:cNvPr id="1" name=""/>
        <p:cNvGrpSpPr/>
        <p:nvPr/>
      </p:nvGrpSpPr>
      <p:grpSpPr>
        <a:xfrm>
          <a:off x="0" y="0"/>
          <a:ext cx="0" cy="0"/>
          <a:chOff x="0" y="0"/>
          <a:chExt cx="0" cy="0"/>
        </a:xfrm>
      </p:grpSpPr>
      <p:sp>
        <p:nvSpPr>
          <p:cNvPr id="25" name="Text Placeholder 15">
            <a:extLst>
              <a:ext uri="{FF2B5EF4-FFF2-40B4-BE49-F238E27FC236}">
                <a16:creationId xmlns:a16="http://schemas.microsoft.com/office/drawing/2014/main" id="{9AFDB441-6A67-694F-21B2-0D542842B5A6}"/>
              </a:ext>
            </a:extLst>
          </p:cNvPr>
          <p:cNvSpPr>
            <a:spLocks noGrp="1"/>
          </p:cNvSpPr>
          <p:nvPr>
            <p:ph type="body" sz="quarter" idx="27" hasCustomPrompt="1"/>
          </p:nvPr>
        </p:nvSpPr>
        <p:spPr>
          <a:xfrm>
            <a:off x="7917958" y="644872"/>
            <a:ext cx="3695204" cy="689336"/>
          </a:xfrm>
        </p:spPr>
        <p:txBody>
          <a:bodyPr anchor="ctr">
            <a:normAutofit/>
          </a:bodyPr>
          <a:lstStyle>
            <a:lvl1pPr marL="0" indent="0" algn="l" defTabSz="914400" rtl="0" eaLnBrk="1" latinLnBrk="0" hangingPunct="1">
              <a:lnSpc>
                <a:spcPct val="170089"/>
              </a:lnSpc>
              <a:spcBef>
                <a:spcPts val="1000"/>
              </a:spcBef>
              <a:buFont typeface="Arial" panose="020B0604020202020204" pitchFamily="34" charset="0"/>
              <a:buNone/>
              <a:defRPr lang="en-US" sz="850" b="0" i="0" kern="1200" dirty="0" smtClean="0">
                <a:solidFill>
                  <a:schemeClr val="tx2"/>
                </a:solidFill>
                <a:latin typeface="Cerebri Sans Light" panose="00000400000000000000" pitchFamily="50" charset="0"/>
                <a:ea typeface="+mn-ea"/>
                <a:cs typeface="+mn-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70089"/>
              </a:lnSpc>
            </a:pPr>
            <a:r>
              <a:rPr lang="en-US" sz="850" dirty="0">
                <a:latin typeface="Cerebri Sans Light" panose="00000400000000000000" pitchFamily="50" charset="0"/>
              </a:rPr>
              <a:t>From New York to Noida. From Los Angeles to London. From Sydney to Shanghai. At Brookfield Properties, our global network and relationships are here for our partners and tenants — wherever they are in the world. </a:t>
            </a:r>
          </a:p>
        </p:txBody>
      </p:sp>
      <p:sp>
        <p:nvSpPr>
          <p:cNvPr id="16" name="Text Placeholder 15">
            <a:extLst>
              <a:ext uri="{FF2B5EF4-FFF2-40B4-BE49-F238E27FC236}">
                <a16:creationId xmlns:a16="http://schemas.microsoft.com/office/drawing/2014/main" id="{2CD6DD62-C30C-0609-DEF7-2CDC41CB4D93}"/>
              </a:ext>
            </a:extLst>
          </p:cNvPr>
          <p:cNvSpPr>
            <a:spLocks noGrp="1"/>
          </p:cNvSpPr>
          <p:nvPr>
            <p:ph type="body" sz="quarter" idx="10" hasCustomPrompt="1"/>
          </p:nvPr>
        </p:nvSpPr>
        <p:spPr>
          <a:xfrm>
            <a:off x="954502" y="700642"/>
            <a:ext cx="1272869" cy="843150"/>
          </a:xfrm>
        </p:spPr>
        <p:txBody>
          <a:bodyPr/>
          <a:lstStyle>
            <a:lvl1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01</a:t>
            </a: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그림 개체 틀 3">
            <a:extLst>
              <a:ext uri="{FF2B5EF4-FFF2-40B4-BE49-F238E27FC236}">
                <a16:creationId xmlns:a16="http://schemas.microsoft.com/office/drawing/2014/main" id="{16C3AC0C-0514-3F3B-CE86-8F9F69BC8195}"/>
              </a:ext>
            </a:extLst>
          </p:cNvPr>
          <p:cNvSpPr>
            <a:spLocks noGrp="1"/>
          </p:cNvSpPr>
          <p:nvPr>
            <p:ph type="pic" sz="quarter" idx="26" hasCustomPrompt="1"/>
          </p:nvPr>
        </p:nvSpPr>
        <p:spPr>
          <a:xfrm>
            <a:off x="497995" y="1813960"/>
            <a:ext cx="11706705" cy="5044040"/>
          </a:xfrm>
          <a:prstGeom prst="rect">
            <a:avLst/>
          </a:prstGeom>
          <a:blipFill>
            <a:blip r:embed="rId3" cstate="screen">
              <a:extLst>
                <a:ext uri="{28A0092B-C50C-407E-A947-70E740481C1C}">
                  <a14:useLocalDpi xmlns:a14="http://schemas.microsoft.com/office/drawing/2010/main"/>
                </a:ext>
              </a:extLst>
            </a:blip>
            <a:stretch>
              <a:fillRect r="164"/>
            </a:stretch>
          </a:blipFill>
          <a:ln w="3175">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22" name="Picture 21" descr="A picture containing colorfulness, square, screenshot, green&#10;&#10;Description automatically generated">
            <a:extLst>
              <a:ext uri="{FF2B5EF4-FFF2-40B4-BE49-F238E27FC236}">
                <a16:creationId xmlns:a16="http://schemas.microsoft.com/office/drawing/2014/main" id="{B9E3ED16-122A-8C3B-7EB6-904F376AD31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4199" y="703714"/>
            <a:ext cx="575766" cy="578069"/>
          </a:xfrm>
          <a:prstGeom prst="rect">
            <a:avLst/>
          </a:prstGeom>
        </p:spPr>
      </p:pic>
      <p:sp>
        <p:nvSpPr>
          <p:cNvPr id="28" name="Text Placeholder 15">
            <a:extLst>
              <a:ext uri="{FF2B5EF4-FFF2-40B4-BE49-F238E27FC236}">
                <a16:creationId xmlns:a16="http://schemas.microsoft.com/office/drawing/2014/main" id="{DE7973AC-8C9E-F7C0-7B1E-996C327D321E}"/>
              </a:ext>
            </a:extLst>
          </p:cNvPr>
          <p:cNvSpPr>
            <a:spLocks noGrp="1"/>
          </p:cNvSpPr>
          <p:nvPr>
            <p:ph type="body" sz="quarter" idx="11" hasCustomPrompt="1"/>
          </p:nvPr>
        </p:nvSpPr>
        <p:spPr>
          <a:xfrm>
            <a:off x="2227389" y="365333"/>
            <a:ext cx="2558821" cy="1168574"/>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Divider / section slides</a:t>
            </a:r>
          </a:p>
        </p:txBody>
      </p:sp>
    </p:spTree>
    <p:extLst>
      <p:ext uri="{BB962C8B-B14F-4D97-AF65-F5344CB8AC3E}">
        <p14:creationId xmlns:p14="http://schemas.microsoft.com/office/powerpoint/2010/main" val="33269692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Slide_Headline Only">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그림 개체 틀 3">
            <a:extLst>
              <a:ext uri="{FF2B5EF4-FFF2-40B4-BE49-F238E27FC236}">
                <a16:creationId xmlns:a16="http://schemas.microsoft.com/office/drawing/2014/main" id="{16C3AC0C-0514-3F3B-CE86-8F9F69BC8195}"/>
              </a:ext>
            </a:extLst>
          </p:cNvPr>
          <p:cNvSpPr>
            <a:spLocks noGrp="1"/>
          </p:cNvSpPr>
          <p:nvPr>
            <p:ph type="pic" sz="quarter" idx="26" hasCustomPrompt="1"/>
          </p:nvPr>
        </p:nvSpPr>
        <p:spPr>
          <a:xfrm>
            <a:off x="485295" y="1813960"/>
            <a:ext cx="11706705" cy="5044040"/>
          </a:xfrm>
          <a:prstGeom prst="rect">
            <a:avLst/>
          </a:prstGeom>
          <a:blipFill>
            <a:blip r:embed="rId3" cstate="screen">
              <a:extLst>
                <a:ext uri="{28A0092B-C50C-407E-A947-70E740481C1C}">
                  <a14:useLocalDpi xmlns:a14="http://schemas.microsoft.com/office/drawing/2010/main"/>
                </a:ext>
              </a:extLst>
            </a:blip>
            <a:stretch>
              <a:fillRect l="100"/>
            </a:stretch>
          </a:blipFill>
          <a:ln w="3175">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3" name="Text Placeholder 15">
            <a:extLst>
              <a:ext uri="{FF2B5EF4-FFF2-40B4-BE49-F238E27FC236}">
                <a16:creationId xmlns:a16="http://schemas.microsoft.com/office/drawing/2014/main" id="{341BD4B4-1FEA-D1F3-D3A0-CEFC9DE3F818}"/>
              </a:ext>
            </a:extLst>
          </p:cNvPr>
          <p:cNvSpPr>
            <a:spLocks noGrp="1"/>
          </p:cNvSpPr>
          <p:nvPr>
            <p:ph type="body" sz="quarter" idx="27" hasCustomPrompt="1"/>
          </p:nvPr>
        </p:nvSpPr>
        <p:spPr>
          <a:xfrm>
            <a:off x="954501" y="365333"/>
            <a:ext cx="4842615" cy="1168574"/>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Divider / section slides with headline only</a:t>
            </a:r>
          </a:p>
        </p:txBody>
      </p:sp>
    </p:spTree>
    <p:extLst>
      <p:ext uri="{BB962C8B-B14F-4D97-AF65-F5344CB8AC3E}">
        <p14:creationId xmlns:p14="http://schemas.microsoft.com/office/powerpoint/2010/main" val="9912781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ull_Image">
    <p:spTree>
      <p:nvGrpSpPr>
        <p:cNvPr id="1" name=""/>
        <p:cNvGrpSpPr/>
        <p:nvPr/>
      </p:nvGrpSpPr>
      <p:grpSpPr>
        <a:xfrm>
          <a:off x="0" y="0"/>
          <a:ext cx="0" cy="0"/>
          <a:chOff x="0" y="0"/>
          <a:chExt cx="0" cy="0"/>
        </a:xfrm>
      </p:grpSpPr>
      <p:sp>
        <p:nvSpPr>
          <p:cNvPr id="8" name="그림 개체 틀 3">
            <a:extLst>
              <a:ext uri="{FF2B5EF4-FFF2-40B4-BE49-F238E27FC236}">
                <a16:creationId xmlns:a16="http://schemas.microsoft.com/office/drawing/2014/main" id="{208D4C65-96FB-5B11-DC00-6BAEEF10B7DA}"/>
              </a:ext>
            </a:extLst>
          </p:cNvPr>
          <p:cNvSpPr>
            <a:spLocks noGrp="1"/>
          </p:cNvSpPr>
          <p:nvPr>
            <p:ph type="pic" sz="quarter" idx="27" hasCustomPrompt="1"/>
          </p:nvPr>
        </p:nvSpPr>
        <p:spPr>
          <a:xfrm>
            <a:off x="496957" y="0"/>
            <a:ext cx="11711016" cy="6859588"/>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6D9614C0-D532-646F-02A9-FB8379AEB644}"/>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sz="800">
                <a:solidFill>
                  <a:schemeClr val="tx2"/>
                </a:solidFill>
                <a:latin typeface="Cerebri Sans" panose="00000500000000000000" pitchFamily="50" charset="0"/>
              </a:defRPr>
            </a:lvl1pPr>
          </a:lstStyle>
          <a:p>
            <a:fld id="{6F49E339-B567-45EB-A0E7-2A3045781871}" type="slidenum">
              <a:rPr lang="en-US" smtClean="0"/>
              <a:t>‹#›</a:t>
            </a:fld>
            <a:endParaRPr lang="en-US"/>
          </a:p>
        </p:txBody>
      </p:sp>
    </p:spTree>
    <p:extLst>
      <p:ext uri="{BB962C8B-B14F-4D97-AF65-F5344CB8AC3E}">
        <p14:creationId xmlns:p14="http://schemas.microsoft.com/office/powerpoint/2010/main" val="16114976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4 Photo Layout_v1">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AD9B18AA-0B73-CB27-E925-531273A0F9DA}"/>
              </a:ext>
            </a:extLst>
          </p:cNvPr>
          <p:cNvSpPr>
            <a:spLocks noGrp="1"/>
          </p:cNvSpPr>
          <p:nvPr>
            <p:ph type="body" sz="quarter" idx="47" hasCustomPrompt="1"/>
          </p:nvPr>
        </p:nvSpPr>
        <p:spPr>
          <a:xfrm>
            <a:off x="7054872" y="685510"/>
            <a:ext cx="4640150" cy="689336"/>
          </a:xfrm>
        </p:spPr>
        <p:txBody>
          <a:bodyPr anchor="ctr">
            <a:noAutofit/>
          </a:body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a:t>
            </a:r>
            <a:r>
              <a:rPr lang="en-US" altLang="ko-KR" sz="1000" dirty="0" err="1">
                <a:latin typeface="Cerebri Sans Light" pitchFamily="2" charset="77"/>
                <a:cs typeface="Arial" pitchFamily="34" charset="0"/>
              </a:rPr>
              <a:t>st</a:t>
            </a:r>
            <a:r>
              <a:rPr lang="en-US" altLang="ko-KR" sz="1000" dirty="0">
                <a:latin typeface="Cerebri Sans Light" pitchFamily="2" charset="77"/>
                <a:cs typeface="Arial" pitchFamily="34" charset="0"/>
              </a:rPr>
              <a:t> </a:t>
            </a:r>
            <a:r>
              <a:rPr lang="en-US" altLang="ko-KR" sz="1000" dirty="0" err="1">
                <a:latin typeface="Cerebri Sans Light" pitchFamily="2" charset="77"/>
                <a:cs typeface="Arial" pitchFamily="34" charset="0"/>
              </a:rPr>
              <a:t>udies</a:t>
            </a:r>
            <a:r>
              <a:rPr lang="en-US" altLang="ko-KR" sz="1000" dirty="0">
                <a:latin typeface="Cerebri Sans Light" pitchFamily="2" charset="77"/>
                <a:cs typeface="Arial" pitchFamily="34" charset="0"/>
              </a:rPr>
              <a:t> that feature actual businesses, individuals, and communities we’ve partnered with) and recent anecdotes when applicable.</a:t>
            </a: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4" name="Text Placeholder 15">
            <a:extLst>
              <a:ext uri="{FF2B5EF4-FFF2-40B4-BE49-F238E27FC236}">
                <a16:creationId xmlns:a16="http://schemas.microsoft.com/office/drawing/2014/main" id="{2C94605F-14E8-8EF0-B1A1-B5CC09529F34}"/>
              </a:ext>
            </a:extLst>
          </p:cNvPr>
          <p:cNvSpPr>
            <a:spLocks noGrp="1"/>
          </p:cNvSpPr>
          <p:nvPr>
            <p:ph type="body" sz="quarter" idx="11" hasCustomPrompt="1"/>
          </p:nvPr>
        </p:nvSpPr>
        <p:spPr>
          <a:xfrm>
            <a:off x="954502" y="706985"/>
            <a:ext cx="5573288" cy="689336"/>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Section title headline</a:t>
            </a:r>
          </a:p>
        </p:txBody>
      </p:sp>
      <p:sp>
        <p:nvSpPr>
          <p:cNvPr id="6" name="그림 개체 틀 3">
            <a:extLst>
              <a:ext uri="{FF2B5EF4-FFF2-40B4-BE49-F238E27FC236}">
                <a16:creationId xmlns:a16="http://schemas.microsoft.com/office/drawing/2014/main" id="{FCAED799-4D5A-82C1-15BF-30F01680D213}"/>
              </a:ext>
            </a:extLst>
          </p:cNvPr>
          <p:cNvSpPr>
            <a:spLocks noGrp="1"/>
          </p:cNvSpPr>
          <p:nvPr>
            <p:ph type="pic" sz="quarter" idx="37" hasCustomPrompt="1"/>
          </p:nvPr>
        </p:nvSpPr>
        <p:spPr>
          <a:xfrm>
            <a:off x="1050007" y="3486620"/>
            <a:ext cx="2505517" cy="1533818"/>
          </a:xfrm>
          <a:prstGeom prst="rect">
            <a:avLst/>
          </a:prstGeom>
          <a:blipFill>
            <a:blip r:embed="rId3" cstate="screen">
              <a:extLst>
                <a:ext uri="{28A0092B-C50C-407E-A947-70E740481C1C}">
                  <a14:useLocalDpi xmlns:a14="http://schemas.microsoft.com/office/drawing/2010/main"/>
                </a:ext>
              </a:extLst>
            </a:blip>
            <a:stretch>
              <a:fillRect t="464" r="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7" name="그림 개체 틀 3">
            <a:extLst>
              <a:ext uri="{FF2B5EF4-FFF2-40B4-BE49-F238E27FC236}">
                <a16:creationId xmlns:a16="http://schemas.microsoft.com/office/drawing/2014/main" id="{540FF51C-6407-24FE-BB72-017ABD4557D6}"/>
              </a:ext>
            </a:extLst>
          </p:cNvPr>
          <p:cNvSpPr>
            <a:spLocks noGrp="1"/>
          </p:cNvSpPr>
          <p:nvPr>
            <p:ph type="pic" sz="quarter" idx="38" hasCustomPrompt="1"/>
          </p:nvPr>
        </p:nvSpPr>
        <p:spPr>
          <a:xfrm>
            <a:off x="3715746" y="3486620"/>
            <a:ext cx="2505517" cy="1533818"/>
          </a:xfrm>
          <a:prstGeom prst="rect">
            <a:avLst/>
          </a:prstGeom>
          <a:blipFill>
            <a:blip r:embed="rId4" cstate="screen">
              <a:extLst>
                <a:ext uri="{28A0092B-C50C-407E-A947-70E740481C1C}">
                  <a14:useLocalDpi xmlns:a14="http://schemas.microsoft.com/office/drawing/2010/main"/>
                </a:ext>
              </a:extLst>
            </a:blip>
            <a:stretch>
              <a:fillRect t="464" r="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8" name="그림 개체 틀 3">
            <a:extLst>
              <a:ext uri="{FF2B5EF4-FFF2-40B4-BE49-F238E27FC236}">
                <a16:creationId xmlns:a16="http://schemas.microsoft.com/office/drawing/2014/main" id="{BF7F7E28-960B-3068-5B5A-FE8B34774772}"/>
              </a:ext>
            </a:extLst>
          </p:cNvPr>
          <p:cNvSpPr>
            <a:spLocks noGrp="1"/>
          </p:cNvSpPr>
          <p:nvPr>
            <p:ph type="pic" sz="quarter" idx="42" hasCustomPrompt="1"/>
          </p:nvPr>
        </p:nvSpPr>
        <p:spPr>
          <a:xfrm>
            <a:off x="6381485" y="3486620"/>
            <a:ext cx="2505517" cy="1533818"/>
          </a:xfrm>
          <a:prstGeom prst="rect">
            <a:avLst/>
          </a:prstGeom>
          <a:blipFill>
            <a:blip r:embed="rId5" cstate="screen">
              <a:extLst>
                <a:ext uri="{28A0092B-C50C-407E-A947-70E740481C1C}">
                  <a14:useLocalDpi xmlns:a14="http://schemas.microsoft.com/office/drawing/2010/main"/>
                </a:ext>
              </a:extLst>
            </a:blip>
            <a:stretch>
              <a:fillRect t="464" r="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9" name="그림 개체 틀 3">
            <a:extLst>
              <a:ext uri="{FF2B5EF4-FFF2-40B4-BE49-F238E27FC236}">
                <a16:creationId xmlns:a16="http://schemas.microsoft.com/office/drawing/2014/main" id="{7A686A2C-AB63-C044-7A65-F097F18E804A}"/>
              </a:ext>
            </a:extLst>
          </p:cNvPr>
          <p:cNvSpPr>
            <a:spLocks noGrp="1"/>
          </p:cNvSpPr>
          <p:nvPr>
            <p:ph type="pic" sz="quarter" idx="43" hasCustomPrompt="1"/>
          </p:nvPr>
        </p:nvSpPr>
        <p:spPr>
          <a:xfrm>
            <a:off x="9047224" y="3486620"/>
            <a:ext cx="2505517" cy="1533818"/>
          </a:xfrm>
          <a:prstGeom prst="rect">
            <a:avLst/>
          </a:prstGeom>
          <a:blipFill>
            <a:blip r:embed="rId6"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20912079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8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4" name="Text Placeholder 15">
            <a:extLst>
              <a:ext uri="{FF2B5EF4-FFF2-40B4-BE49-F238E27FC236}">
                <a16:creationId xmlns:a16="http://schemas.microsoft.com/office/drawing/2014/main" id="{2C94605F-14E8-8EF0-B1A1-B5CC09529F34}"/>
              </a:ext>
            </a:extLst>
          </p:cNvPr>
          <p:cNvSpPr>
            <a:spLocks noGrp="1"/>
          </p:cNvSpPr>
          <p:nvPr>
            <p:ph type="body" sz="quarter" idx="11" hasCustomPrompt="1"/>
          </p:nvPr>
        </p:nvSpPr>
        <p:spPr>
          <a:xfrm>
            <a:off x="954503" y="703714"/>
            <a:ext cx="5522498" cy="689336"/>
          </a:xfrm>
        </p:spPr>
        <p:txBody>
          <a:bodyPr anchor="b">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Section title headline</a:t>
            </a:r>
          </a:p>
        </p:txBody>
      </p:sp>
      <p:sp>
        <p:nvSpPr>
          <p:cNvPr id="3" name="그림 개체 틀 3">
            <a:extLst>
              <a:ext uri="{FF2B5EF4-FFF2-40B4-BE49-F238E27FC236}">
                <a16:creationId xmlns:a16="http://schemas.microsoft.com/office/drawing/2014/main" id="{713E2A03-D96B-F6AC-7354-7DE7F20327B2}"/>
              </a:ext>
            </a:extLst>
          </p:cNvPr>
          <p:cNvSpPr>
            <a:spLocks noGrp="1"/>
          </p:cNvSpPr>
          <p:nvPr>
            <p:ph type="pic" sz="quarter" idx="50" hasCustomPrompt="1"/>
          </p:nvPr>
        </p:nvSpPr>
        <p:spPr>
          <a:xfrm>
            <a:off x="9048391" y="1842814"/>
            <a:ext cx="2510606" cy="1298948"/>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그림 개체 틀 3">
            <a:extLst>
              <a:ext uri="{FF2B5EF4-FFF2-40B4-BE49-F238E27FC236}">
                <a16:creationId xmlns:a16="http://schemas.microsoft.com/office/drawing/2014/main" id="{F3307114-520E-B467-D863-9C2374906A69}"/>
              </a:ext>
            </a:extLst>
          </p:cNvPr>
          <p:cNvSpPr>
            <a:spLocks noGrp="1"/>
          </p:cNvSpPr>
          <p:nvPr>
            <p:ph type="pic" sz="quarter" idx="51" hasCustomPrompt="1"/>
          </p:nvPr>
        </p:nvSpPr>
        <p:spPr>
          <a:xfrm>
            <a:off x="1047391" y="1842814"/>
            <a:ext cx="2510606" cy="1298948"/>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0" name="그림 개체 틀 3">
            <a:extLst>
              <a:ext uri="{FF2B5EF4-FFF2-40B4-BE49-F238E27FC236}">
                <a16:creationId xmlns:a16="http://schemas.microsoft.com/office/drawing/2014/main" id="{FC0D7DC8-5BB5-462C-15E4-C72195A67A93}"/>
              </a:ext>
            </a:extLst>
          </p:cNvPr>
          <p:cNvSpPr>
            <a:spLocks noGrp="1"/>
          </p:cNvSpPr>
          <p:nvPr>
            <p:ph type="pic" sz="quarter" idx="52" hasCustomPrompt="1"/>
          </p:nvPr>
        </p:nvSpPr>
        <p:spPr>
          <a:xfrm>
            <a:off x="3714391" y="1842814"/>
            <a:ext cx="2510606" cy="1298948"/>
          </a:xfrm>
          <a:prstGeom prst="rect">
            <a:avLst/>
          </a:prstGeom>
          <a:blipFill>
            <a:blip r:embed="rId5" cstate="screen">
              <a:extLst>
                <a:ext uri="{28A0092B-C50C-407E-A947-70E740481C1C}">
                  <a14:useLocalDpi xmlns:a14="http://schemas.microsoft.com/office/drawing/2010/main"/>
                </a:ext>
              </a:extLst>
            </a:blip>
            <a:stretch>
              <a:fillRect l="612"/>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그림 개체 틀 3">
            <a:extLst>
              <a:ext uri="{FF2B5EF4-FFF2-40B4-BE49-F238E27FC236}">
                <a16:creationId xmlns:a16="http://schemas.microsoft.com/office/drawing/2014/main" id="{64CFB791-7B3E-C052-0BF5-14C7C8377354}"/>
              </a:ext>
            </a:extLst>
          </p:cNvPr>
          <p:cNvSpPr>
            <a:spLocks noGrp="1"/>
          </p:cNvSpPr>
          <p:nvPr>
            <p:ph type="pic" sz="quarter" idx="53" hasCustomPrompt="1"/>
          </p:nvPr>
        </p:nvSpPr>
        <p:spPr>
          <a:xfrm>
            <a:off x="6381391" y="1842814"/>
            <a:ext cx="2510606" cy="1298948"/>
          </a:xfrm>
          <a:prstGeom prst="rect">
            <a:avLst/>
          </a:prstGeom>
          <a:blipFill>
            <a:blip r:embed="rId6"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4" name="그림 개체 틀 3">
            <a:extLst>
              <a:ext uri="{FF2B5EF4-FFF2-40B4-BE49-F238E27FC236}">
                <a16:creationId xmlns:a16="http://schemas.microsoft.com/office/drawing/2014/main" id="{9BB2A192-6682-D160-89D8-E991B35D911C}"/>
              </a:ext>
            </a:extLst>
          </p:cNvPr>
          <p:cNvSpPr>
            <a:spLocks noGrp="1"/>
          </p:cNvSpPr>
          <p:nvPr>
            <p:ph type="pic" sz="quarter" idx="54" hasCustomPrompt="1"/>
          </p:nvPr>
        </p:nvSpPr>
        <p:spPr>
          <a:xfrm>
            <a:off x="9048391" y="4128814"/>
            <a:ext cx="2510606" cy="1298948"/>
          </a:xfrm>
          <a:prstGeom prst="rect">
            <a:avLst/>
          </a:prstGeom>
          <a:blipFill>
            <a:blip r:embed="rId7"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5" name="그림 개체 틀 3">
            <a:extLst>
              <a:ext uri="{FF2B5EF4-FFF2-40B4-BE49-F238E27FC236}">
                <a16:creationId xmlns:a16="http://schemas.microsoft.com/office/drawing/2014/main" id="{6FE91AC2-BB2E-56F7-D4B0-DDE391C9D077}"/>
              </a:ext>
            </a:extLst>
          </p:cNvPr>
          <p:cNvSpPr>
            <a:spLocks noGrp="1"/>
          </p:cNvSpPr>
          <p:nvPr>
            <p:ph type="pic" sz="quarter" idx="55" hasCustomPrompt="1"/>
          </p:nvPr>
        </p:nvSpPr>
        <p:spPr>
          <a:xfrm>
            <a:off x="1047391" y="4128814"/>
            <a:ext cx="2510606" cy="1298948"/>
          </a:xfrm>
          <a:prstGeom prst="rect">
            <a:avLst/>
          </a:prstGeom>
          <a:blipFill>
            <a:blip r:embed="rId8"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6" name="그림 개체 틀 3">
            <a:extLst>
              <a:ext uri="{FF2B5EF4-FFF2-40B4-BE49-F238E27FC236}">
                <a16:creationId xmlns:a16="http://schemas.microsoft.com/office/drawing/2014/main" id="{8F46F8AA-2562-A809-26AF-328CE269C978}"/>
              </a:ext>
            </a:extLst>
          </p:cNvPr>
          <p:cNvSpPr>
            <a:spLocks noGrp="1"/>
          </p:cNvSpPr>
          <p:nvPr>
            <p:ph type="pic" sz="quarter" idx="56" hasCustomPrompt="1"/>
          </p:nvPr>
        </p:nvSpPr>
        <p:spPr>
          <a:xfrm>
            <a:off x="3714391" y="4128814"/>
            <a:ext cx="2510606" cy="1298948"/>
          </a:xfrm>
          <a:prstGeom prst="rect">
            <a:avLst/>
          </a:prstGeom>
          <a:blipFill>
            <a:blip r:embed="rId9"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8" name="그림 개체 틀 3">
            <a:extLst>
              <a:ext uri="{FF2B5EF4-FFF2-40B4-BE49-F238E27FC236}">
                <a16:creationId xmlns:a16="http://schemas.microsoft.com/office/drawing/2014/main" id="{A08A8568-F2CE-1C39-A1BC-638FEB519C4C}"/>
              </a:ext>
            </a:extLst>
          </p:cNvPr>
          <p:cNvSpPr>
            <a:spLocks noGrp="1"/>
          </p:cNvSpPr>
          <p:nvPr>
            <p:ph type="pic" sz="quarter" idx="57" hasCustomPrompt="1"/>
          </p:nvPr>
        </p:nvSpPr>
        <p:spPr>
          <a:xfrm>
            <a:off x="6381391" y="4128814"/>
            <a:ext cx="2510606" cy="1298948"/>
          </a:xfrm>
          <a:prstGeom prst="rect">
            <a:avLst/>
          </a:prstGeom>
          <a:blipFill>
            <a:blip r:embed="rId10"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7" name="Text Placeholder 24">
            <a:extLst>
              <a:ext uri="{FF2B5EF4-FFF2-40B4-BE49-F238E27FC236}">
                <a16:creationId xmlns:a16="http://schemas.microsoft.com/office/drawing/2014/main" id="{7D6D1712-C7BE-682A-658D-B289652C1256}"/>
              </a:ext>
            </a:extLst>
          </p:cNvPr>
          <p:cNvSpPr>
            <a:spLocks noGrp="1"/>
          </p:cNvSpPr>
          <p:nvPr>
            <p:ph type="body" sz="quarter" idx="47" hasCustomPrompt="1"/>
          </p:nvPr>
        </p:nvSpPr>
        <p:spPr>
          <a:xfrm>
            <a:off x="7054872" y="651643"/>
            <a:ext cx="4640150" cy="689336"/>
          </a:xfrm>
        </p:spPr>
        <p:txBody>
          <a:bodyPr anchor="b">
            <a:noAutofit/>
          </a:body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a:t>
            </a:r>
            <a:r>
              <a:rPr lang="en-US" altLang="ko-KR" sz="1000" dirty="0" err="1">
                <a:latin typeface="Cerebri Sans Light" pitchFamily="2" charset="77"/>
                <a:cs typeface="Arial" pitchFamily="34" charset="0"/>
              </a:rPr>
              <a:t>st</a:t>
            </a:r>
            <a:r>
              <a:rPr lang="en-US" altLang="ko-KR" sz="1000" dirty="0">
                <a:latin typeface="Cerebri Sans Light" pitchFamily="2" charset="77"/>
                <a:cs typeface="Arial" pitchFamily="34" charset="0"/>
              </a:rPr>
              <a:t> </a:t>
            </a:r>
            <a:r>
              <a:rPr lang="en-US" altLang="ko-KR" sz="1000" dirty="0" err="1">
                <a:latin typeface="Cerebri Sans Light" pitchFamily="2" charset="77"/>
                <a:cs typeface="Arial" pitchFamily="34" charset="0"/>
              </a:rPr>
              <a:t>udies</a:t>
            </a:r>
            <a:r>
              <a:rPr lang="en-US" altLang="ko-KR" sz="1000" dirty="0">
                <a:latin typeface="Cerebri Sans Light" pitchFamily="2" charset="77"/>
                <a:cs typeface="Arial" pitchFamily="34" charset="0"/>
              </a:rPr>
              <a:t> that feature actual businesses, individuals, and communities we’ve partnered with) and recent anecdotes when applicable.</a:t>
            </a:r>
          </a:p>
        </p:txBody>
      </p:sp>
    </p:spTree>
    <p:extLst>
      <p:ext uri="{BB962C8B-B14F-4D97-AF65-F5344CB8AC3E}">
        <p14:creationId xmlns:p14="http://schemas.microsoft.com/office/powerpoint/2010/main" val="15689988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8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Slide Number Placeholder 1">
            <a:extLst>
              <a:ext uri="{FF2B5EF4-FFF2-40B4-BE49-F238E27FC236}">
                <a16:creationId xmlns:a16="http://schemas.microsoft.com/office/drawing/2014/main" id="{03564F65-7893-4E61-DC7F-92F9C4BEF492}"/>
              </a:ext>
            </a:extLst>
          </p:cNvPr>
          <p:cNvSpPr>
            <a:spLocks noGrp="1"/>
          </p:cNvSpPr>
          <p:nvPr>
            <p:ph type="sldNum" sz="quarter" idx="4"/>
          </p:nvPr>
        </p:nvSpPr>
        <p:spPr>
          <a:xfrm rot="16200000">
            <a:off x="101395" y="233571"/>
            <a:ext cx="559214" cy="365125"/>
          </a:xfrm>
          <a:prstGeom prst="rect">
            <a:avLst/>
          </a:prstGeom>
        </p:spPr>
        <p:txBody>
          <a:bodyPr/>
          <a:lstStyle/>
          <a:p>
            <a:fld id="{6F49E339-B567-45EB-A0E7-2A3045781871}" type="slidenum">
              <a:rPr lang="en-US" smtClean="0"/>
              <a:t>‹#›</a:t>
            </a:fld>
            <a:endParaRPr lang="en-US"/>
          </a:p>
        </p:txBody>
      </p:sp>
      <p:sp>
        <p:nvSpPr>
          <p:cNvPr id="52" name="Picture Placeholder 3">
            <a:extLst>
              <a:ext uri="{FF2B5EF4-FFF2-40B4-BE49-F238E27FC236}">
                <a16:creationId xmlns:a16="http://schemas.microsoft.com/office/drawing/2014/main" id="{A24E7680-63D8-9DF6-B7BD-4E64A27FCCC9}"/>
              </a:ext>
            </a:extLst>
          </p:cNvPr>
          <p:cNvSpPr>
            <a:spLocks noGrp="1"/>
          </p:cNvSpPr>
          <p:nvPr>
            <p:ph type="pic" sz="quarter" idx="50"/>
          </p:nvPr>
        </p:nvSpPr>
        <p:spPr>
          <a:xfrm>
            <a:off x="6414049" y="1836552"/>
            <a:ext cx="1645920" cy="1298948"/>
          </a:xfrm>
          <a:pattFill prst="dkUpDiag">
            <a:fgClr>
              <a:schemeClr val="bg2">
                <a:lumMod val="90000"/>
              </a:schemeClr>
            </a:fgClr>
            <a:bgClr>
              <a:schemeClr val="bg2"/>
            </a:bgClr>
          </a:pattFill>
        </p:spPr>
        <p:txBody>
          <a:bodyPr/>
          <a:lstStyle/>
          <a:p>
            <a:r>
              <a:rPr lang="en-US"/>
              <a:t>Click icon to add picture</a:t>
            </a:r>
          </a:p>
        </p:txBody>
      </p:sp>
      <p:sp>
        <p:nvSpPr>
          <p:cNvPr id="53" name="Picture Placeholder 4">
            <a:extLst>
              <a:ext uri="{FF2B5EF4-FFF2-40B4-BE49-F238E27FC236}">
                <a16:creationId xmlns:a16="http://schemas.microsoft.com/office/drawing/2014/main" id="{3B303373-4ECC-13E1-67A7-53B998C52C9F}"/>
              </a:ext>
            </a:extLst>
          </p:cNvPr>
          <p:cNvSpPr>
            <a:spLocks noGrp="1"/>
          </p:cNvSpPr>
          <p:nvPr>
            <p:ph type="pic" sz="quarter" idx="51"/>
          </p:nvPr>
        </p:nvSpPr>
        <p:spPr>
          <a:xfrm>
            <a:off x="1047391" y="1836552"/>
            <a:ext cx="1645920" cy="1298948"/>
          </a:xfrm>
          <a:pattFill prst="dkUpDiag">
            <a:fgClr>
              <a:schemeClr val="bg2">
                <a:lumMod val="90000"/>
              </a:schemeClr>
            </a:fgClr>
            <a:bgClr>
              <a:schemeClr val="bg2"/>
            </a:bgClr>
          </a:pattFill>
        </p:spPr>
        <p:txBody>
          <a:bodyPr/>
          <a:lstStyle/>
          <a:p>
            <a:r>
              <a:rPr lang="en-US"/>
              <a:t>Click icon to add picture</a:t>
            </a:r>
            <a:endParaRPr lang="en-US" dirty="0"/>
          </a:p>
        </p:txBody>
      </p:sp>
      <p:sp>
        <p:nvSpPr>
          <p:cNvPr id="54" name="Picture Placeholder 5">
            <a:extLst>
              <a:ext uri="{FF2B5EF4-FFF2-40B4-BE49-F238E27FC236}">
                <a16:creationId xmlns:a16="http://schemas.microsoft.com/office/drawing/2014/main" id="{19E300CB-FDE5-A636-3C87-3E8C22809C2F}"/>
              </a:ext>
            </a:extLst>
          </p:cNvPr>
          <p:cNvSpPr>
            <a:spLocks noGrp="1"/>
          </p:cNvSpPr>
          <p:nvPr>
            <p:ph type="pic" sz="quarter" idx="52"/>
          </p:nvPr>
        </p:nvSpPr>
        <p:spPr>
          <a:xfrm>
            <a:off x="2828904" y="1836552"/>
            <a:ext cx="1645920" cy="1298948"/>
          </a:xfrm>
          <a:pattFill prst="dkUpDiag">
            <a:fgClr>
              <a:schemeClr val="bg2">
                <a:lumMod val="90000"/>
              </a:schemeClr>
            </a:fgClr>
            <a:bgClr>
              <a:schemeClr val="bg2"/>
            </a:bgClr>
          </a:pattFill>
        </p:spPr>
        <p:txBody>
          <a:bodyPr/>
          <a:lstStyle/>
          <a:p>
            <a:r>
              <a:rPr lang="en-US"/>
              <a:t>Click icon to add picture</a:t>
            </a:r>
          </a:p>
        </p:txBody>
      </p:sp>
      <p:sp>
        <p:nvSpPr>
          <p:cNvPr id="55" name="Picture Placeholder 6">
            <a:extLst>
              <a:ext uri="{FF2B5EF4-FFF2-40B4-BE49-F238E27FC236}">
                <a16:creationId xmlns:a16="http://schemas.microsoft.com/office/drawing/2014/main" id="{4DD83CAC-5BFF-4A14-32C5-D5F817606F7E}"/>
              </a:ext>
            </a:extLst>
          </p:cNvPr>
          <p:cNvSpPr>
            <a:spLocks noGrp="1"/>
          </p:cNvSpPr>
          <p:nvPr>
            <p:ph type="pic" sz="quarter" idx="53"/>
          </p:nvPr>
        </p:nvSpPr>
        <p:spPr>
          <a:xfrm>
            <a:off x="4606571" y="1836552"/>
            <a:ext cx="1645920" cy="1298948"/>
          </a:xfrm>
          <a:pattFill prst="dkUpDiag">
            <a:fgClr>
              <a:schemeClr val="bg2">
                <a:lumMod val="90000"/>
              </a:schemeClr>
            </a:fgClr>
            <a:bgClr>
              <a:schemeClr val="bg2"/>
            </a:bgClr>
          </a:pattFill>
        </p:spPr>
        <p:txBody>
          <a:bodyPr/>
          <a:lstStyle/>
          <a:p>
            <a:r>
              <a:rPr lang="en-US"/>
              <a:t>Click icon to add picture</a:t>
            </a:r>
          </a:p>
        </p:txBody>
      </p:sp>
      <p:sp>
        <p:nvSpPr>
          <p:cNvPr id="56" name="Picture Placeholder 7">
            <a:extLst>
              <a:ext uri="{FF2B5EF4-FFF2-40B4-BE49-F238E27FC236}">
                <a16:creationId xmlns:a16="http://schemas.microsoft.com/office/drawing/2014/main" id="{CD82DB64-DF03-3616-6838-50866589206B}"/>
              </a:ext>
            </a:extLst>
          </p:cNvPr>
          <p:cNvSpPr>
            <a:spLocks noGrp="1"/>
          </p:cNvSpPr>
          <p:nvPr>
            <p:ph type="pic" sz="quarter" idx="54"/>
          </p:nvPr>
        </p:nvSpPr>
        <p:spPr>
          <a:xfrm>
            <a:off x="6412820" y="4128814"/>
            <a:ext cx="1645920" cy="1298948"/>
          </a:xfrm>
          <a:pattFill prst="dkUpDiag">
            <a:fgClr>
              <a:schemeClr val="bg2">
                <a:lumMod val="90000"/>
              </a:schemeClr>
            </a:fgClr>
            <a:bgClr>
              <a:schemeClr val="bg2"/>
            </a:bgClr>
          </a:pattFill>
        </p:spPr>
        <p:txBody>
          <a:bodyPr/>
          <a:lstStyle/>
          <a:p>
            <a:r>
              <a:rPr lang="en-US"/>
              <a:t>Click icon to add picture</a:t>
            </a:r>
          </a:p>
        </p:txBody>
      </p:sp>
      <p:sp>
        <p:nvSpPr>
          <p:cNvPr id="57" name="Picture Placeholder 8">
            <a:extLst>
              <a:ext uri="{FF2B5EF4-FFF2-40B4-BE49-F238E27FC236}">
                <a16:creationId xmlns:a16="http://schemas.microsoft.com/office/drawing/2014/main" id="{2E5FD79D-5BC9-75CF-0773-A688EAC2AFE5}"/>
              </a:ext>
            </a:extLst>
          </p:cNvPr>
          <p:cNvSpPr>
            <a:spLocks noGrp="1"/>
          </p:cNvSpPr>
          <p:nvPr>
            <p:ph type="pic" sz="quarter" idx="55"/>
          </p:nvPr>
        </p:nvSpPr>
        <p:spPr>
          <a:xfrm>
            <a:off x="1047391" y="4128814"/>
            <a:ext cx="1644691" cy="1298948"/>
          </a:xfrm>
          <a:pattFill prst="dkUpDiag">
            <a:fgClr>
              <a:schemeClr val="bg2">
                <a:lumMod val="90000"/>
              </a:schemeClr>
            </a:fgClr>
            <a:bgClr>
              <a:schemeClr val="bg2"/>
            </a:bgClr>
          </a:pattFill>
        </p:spPr>
        <p:txBody>
          <a:bodyPr/>
          <a:lstStyle/>
          <a:p>
            <a:r>
              <a:rPr lang="en-US"/>
              <a:t>Click icon to add picture</a:t>
            </a:r>
          </a:p>
        </p:txBody>
      </p:sp>
      <p:sp>
        <p:nvSpPr>
          <p:cNvPr id="58" name="Picture Placeholder 9">
            <a:extLst>
              <a:ext uri="{FF2B5EF4-FFF2-40B4-BE49-F238E27FC236}">
                <a16:creationId xmlns:a16="http://schemas.microsoft.com/office/drawing/2014/main" id="{9088FB81-2020-1026-6EFB-4025DCEDF52D}"/>
              </a:ext>
            </a:extLst>
          </p:cNvPr>
          <p:cNvSpPr>
            <a:spLocks noGrp="1"/>
          </p:cNvSpPr>
          <p:nvPr>
            <p:ph type="pic" sz="quarter" idx="56"/>
          </p:nvPr>
        </p:nvSpPr>
        <p:spPr>
          <a:xfrm>
            <a:off x="2826446" y="4124538"/>
            <a:ext cx="1644691" cy="1298948"/>
          </a:xfrm>
          <a:pattFill prst="dkUpDiag">
            <a:fgClr>
              <a:schemeClr val="bg2">
                <a:lumMod val="90000"/>
              </a:schemeClr>
            </a:fgClr>
            <a:bgClr>
              <a:schemeClr val="bg2"/>
            </a:bgClr>
          </a:pattFill>
        </p:spPr>
        <p:txBody>
          <a:bodyPr/>
          <a:lstStyle/>
          <a:p>
            <a:r>
              <a:rPr lang="en-US"/>
              <a:t>Click icon to add picture</a:t>
            </a:r>
          </a:p>
        </p:txBody>
      </p:sp>
      <p:sp>
        <p:nvSpPr>
          <p:cNvPr id="59" name="Picture Placeholder 10">
            <a:extLst>
              <a:ext uri="{FF2B5EF4-FFF2-40B4-BE49-F238E27FC236}">
                <a16:creationId xmlns:a16="http://schemas.microsoft.com/office/drawing/2014/main" id="{33C89AFB-4C66-7F62-5563-5F24F1BB0AC5}"/>
              </a:ext>
            </a:extLst>
          </p:cNvPr>
          <p:cNvSpPr>
            <a:spLocks noGrp="1"/>
          </p:cNvSpPr>
          <p:nvPr>
            <p:ph type="pic" sz="quarter" idx="57"/>
          </p:nvPr>
        </p:nvSpPr>
        <p:spPr>
          <a:xfrm>
            <a:off x="4626854" y="4124538"/>
            <a:ext cx="1625637" cy="1298948"/>
          </a:xfrm>
          <a:pattFill prst="dkUpDiag">
            <a:fgClr>
              <a:schemeClr val="bg2">
                <a:lumMod val="90000"/>
              </a:schemeClr>
            </a:fgClr>
            <a:bgClr>
              <a:schemeClr val="bg2"/>
            </a:bgClr>
          </a:pattFill>
        </p:spPr>
        <p:txBody>
          <a:bodyPr/>
          <a:lstStyle/>
          <a:p>
            <a:r>
              <a:rPr lang="en-US"/>
              <a:t>Click icon to add picture</a:t>
            </a:r>
          </a:p>
        </p:txBody>
      </p:sp>
      <p:sp>
        <p:nvSpPr>
          <p:cNvPr id="60" name="Text Placeholder 24">
            <a:extLst>
              <a:ext uri="{FF2B5EF4-FFF2-40B4-BE49-F238E27FC236}">
                <a16:creationId xmlns:a16="http://schemas.microsoft.com/office/drawing/2014/main" id="{2C84AD11-4624-C28D-FF02-5013F162A6F6}"/>
              </a:ext>
            </a:extLst>
          </p:cNvPr>
          <p:cNvSpPr>
            <a:spLocks noGrp="1"/>
          </p:cNvSpPr>
          <p:nvPr>
            <p:ph type="body" sz="quarter" idx="47" hasCustomPrompt="1"/>
          </p:nvPr>
        </p:nvSpPr>
        <p:spPr>
          <a:xfrm>
            <a:off x="7054872" y="651643"/>
            <a:ext cx="4640150" cy="689336"/>
          </a:xfrm>
        </p:spPr>
        <p:txBody>
          <a:bodyPr anchor="ctr">
            <a:noAutofit/>
          </a:bodyPr>
          <a:lstStyle/>
          <a:p>
            <a:pPr>
              <a:lnSpc>
                <a:spcPct val="120000"/>
              </a:lnSpc>
            </a:pPr>
            <a:r>
              <a:rPr lang="en-US" altLang="ko-KR" sz="1000" dirty="0">
                <a:latin typeface="Cerebri Sans Light" pitchFamily="2" charset="77"/>
                <a:cs typeface="Arial" pitchFamily="34" charset="0"/>
              </a:rPr>
              <a:t>If you need more boxes, you can use this slide to add up to 12 examples. If you need less, delete and center the boxes</a:t>
            </a:r>
          </a:p>
        </p:txBody>
      </p:sp>
      <p:sp>
        <p:nvSpPr>
          <p:cNvPr id="85" name="Picture Placeholder 3">
            <a:extLst>
              <a:ext uri="{FF2B5EF4-FFF2-40B4-BE49-F238E27FC236}">
                <a16:creationId xmlns:a16="http://schemas.microsoft.com/office/drawing/2014/main" id="{A73A4B52-03EE-CF88-53A4-DB8B97765006}"/>
              </a:ext>
            </a:extLst>
          </p:cNvPr>
          <p:cNvSpPr>
            <a:spLocks noGrp="1"/>
          </p:cNvSpPr>
          <p:nvPr>
            <p:ph type="pic" sz="quarter" idx="58"/>
          </p:nvPr>
        </p:nvSpPr>
        <p:spPr>
          <a:xfrm>
            <a:off x="8215823" y="1836552"/>
            <a:ext cx="1639895" cy="1298948"/>
          </a:xfrm>
          <a:pattFill prst="dkUpDiag">
            <a:fgClr>
              <a:schemeClr val="bg2">
                <a:lumMod val="90000"/>
              </a:schemeClr>
            </a:fgClr>
            <a:bgClr>
              <a:schemeClr val="bg2"/>
            </a:bgClr>
          </a:pattFill>
        </p:spPr>
        <p:txBody>
          <a:bodyPr/>
          <a:lstStyle/>
          <a:p>
            <a:r>
              <a:rPr lang="en-US"/>
              <a:t>Click icon to add picture</a:t>
            </a:r>
          </a:p>
        </p:txBody>
      </p:sp>
      <p:sp>
        <p:nvSpPr>
          <p:cNvPr id="86" name="Picture Placeholder 3">
            <a:extLst>
              <a:ext uri="{FF2B5EF4-FFF2-40B4-BE49-F238E27FC236}">
                <a16:creationId xmlns:a16="http://schemas.microsoft.com/office/drawing/2014/main" id="{FC3CAF71-5337-FAAD-3870-243E8342AFBB}"/>
              </a:ext>
            </a:extLst>
          </p:cNvPr>
          <p:cNvSpPr>
            <a:spLocks noGrp="1"/>
          </p:cNvSpPr>
          <p:nvPr>
            <p:ph type="pic" sz="quarter" idx="59"/>
          </p:nvPr>
        </p:nvSpPr>
        <p:spPr>
          <a:xfrm>
            <a:off x="10016565" y="1836552"/>
            <a:ext cx="1645920" cy="1298948"/>
          </a:xfrm>
          <a:pattFill prst="dkUpDiag">
            <a:fgClr>
              <a:schemeClr val="bg2">
                <a:lumMod val="90000"/>
              </a:schemeClr>
            </a:fgClr>
            <a:bgClr>
              <a:schemeClr val="bg2"/>
            </a:bgClr>
          </a:pattFill>
        </p:spPr>
        <p:txBody>
          <a:bodyPr/>
          <a:lstStyle/>
          <a:p>
            <a:r>
              <a:rPr lang="en-US"/>
              <a:t>Click icon to add picture</a:t>
            </a:r>
          </a:p>
        </p:txBody>
      </p:sp>
      <p:sp>
        <p:nvSpPr>
          <p:cNvPr id="87" name="Picture Placeholder 7">
            <a:extLst>
              <a:ext uri="{FF2B5EF4-FFF2-40B4-BE49-F238E27FC236}">
                <a16:creationId xmlns:a16="http://schemas.microsoft.com/office/drawing/2014/main" id="{18C00493-AFA2-8568-F757-8C29BE1E8425}"/>
              </a:ext>
            </a:extLst>
          </p:cNvPr>
          <p:cNvSpPr>
            <a:spLocks noGrp="1"/>
          </p:cNvSpPr>
          <p:nvPr>
            <p:ph type="pic" sz="quarter" idx="60"/>
          </p:nvPr>
        </p:nvSpPr>
        <p:spPr>
          <a:xfrm>
            <a:off x="8228726" y="4128814"/>
            <a:ext cx="1625764" cy="1298948"/>
          </a:xfrm>
          <a:pattFill prst="dkUpDiag">
            <a:fgClr>
              <a:schemeClr val="bg2">
                <a:lumMod val="90000"/>
              </a:schemeClr>
            </a:fgClr>
            <a:bgClr>
              <a:schemeClr val="bg2"/>
            </a:bgClr>
          </a:pattFill>
        </p:spPr>
        <p:txBody>
          <a:bodyPr/>
          <a:lstStyle/>
          <a:p>
            <a:r>
              <a:rPr lang="en-US"/>
              <a:t>Click icon to add picture</a:t>
            </a:r>
          </a:p>
        </p:txBody>
      </p:sp>
      <p:sp>
        <p:nvSpPr>
          <p:cNvPr id="88" name="Picture Placeholder 7">
            <a:extLst>
              <a:ext uri="{FF2B5EF4-FFF2-40B4-BE49-F238E27FC236}">
                <a16:creationId xmlns:a16="http://schemas.microsoft.com/office/drawing/2014/main" id="{6E201D03-D605-1289-123E-AA1812BD37FE}"/>
              </a:ext>
            </a:extLst>
          </p:cNvPr>
          <p:cNvSpPr>
            <a:spLocks noGrp="1"/>
          </p:cNvSpPr>
          <p:nvPr>
            <p:ph type="pic" sz="quarter" idx="61"/>
          </p:nvPr>
        </p:nvSpPr>
        <p:spPr>
          <a:xfrm>
            <a:off x="10015336" y="4128814"/>
            <a:ext cx="1645920" cy="1298948"/>
          </a:xfrm>
          <a:pattFill prst="dkUpDiag">
            <a:fgClr>
              <a:schemeClr val="bg2">
                <a:lumMod val="90000"/>
              </a:schemeClr>
            </a:fgClr>
            <a:bgClr>
              <a:schemeClr val="bg2"/>
            </a:bgClr>
          </a:pattFill>
        </p:spPr>
        <p:txBody>
          <a:bodyPr/>
          <a:lstStyle/>
          <a:p>
            <a:r>
              <a:rPr lang="en-US"/>
              <a:t>Click icon to add picture</a:t>
            </a:r>
          </a:p>
        </p:txBody>
      </p:sp>
      <p:sp>
        <p:nvSpPr>
          <p:cNvPr id="89" name="Text Placeholder 15">
            <a:extLst>
              <a:ext uri="{FF2B5EF4-FFF2-40B4-BE49-F238E27FC236}">
                <a16:creationId xmlns:a16="http://schemas.microsoft.com/office/drawing/2014/main" id="{3CED50BC-7353-7F35-CAB4-0B369795DFDB}"/>
              </a:ext>
            </a:extLst>
          </p:cNvPr>
          <p:cNvSpPr>
            <a:spLocks noGrp="1"/>
          </p:cNvSpPr>
          <p:nvPr>
            <p:ph type="body" sz="quarter" idx="11" hasCustomPrompt="1"/>
          </p:nvPr>
        </p:nvSpPr>
        <p:spPr>
          <a:xfrm>
            <a:off x="954503" y="703714"/>
            <a:ext cx="5522498" cy="689336"/>
          </a:xfrm>
        </p:spPr>
        <p:txBody>
          <a:bodyPr anchor="b">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Section title headline</a:t>
            </a:r>
          </a:p>
        </p:txBody>
      </p:sp>
    </p:spTree>
    <p:extLst>
      <p:ext uri="{BB962C8B-B14F-4D97-AF65-F5344CB8AC3E}">
        <p14:creationId xmlns:p14="http://schemas.microsoft.com/office/powerpoint/2010/main" val="15384506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Grid Photo Layou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7D44A31-54FA-1CC5-3490-2886AA6A1E3C}"/>
              </a:ext>
            </a:extLst>
          </p:cNvPr>
          <p:cNvSpPr/>
          <p:nvPr/>
        </p:nvSpPr>
        <p:spPr>
          <a:xfrm>
            <a:off x="7316985" y="2286794"/>
            <a:ext cx="4954750" cy="2286000"/>
          </a:xfrm>
          <a:prstGeom prst="rect">
            <a:avLst/>
          </a:prstGeom>
          <a:solidFill>
            <a:schemeClr val="accent5"/>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bg1"/>
              </a:solidFill>
              <a:latin typeface="+mn-lt"/>
              <a:ea typeface="+mn-ea"/>
              <a:cs typeface="+mn-cs"/>
            </a:endParaRPr>
          </a:p>
        </p:txBody>
      </p:sp>
      <p:sp>
        <p:nvSpPr>
          <p:cNvPr id="8" name="그림 개체 틀 3">
            <a:extLst>
              <a:ext uri="{FF2B5EF4-FFF2-40B4-BE49-F238E27FC236}">
                <a16:creationId xmlns:a16="http://schemas.microsoft.com/office/drawing/2014/main" id="{1E894134-5FEA-F499-2DF6-0D7E94E62F56}"/>
              </a:ext>
            </a:extLst>
          </p:cNvPr>
          <p:cNvSpPr>
            <a:spLocks noGrp="1"/>
          </p:cNvSpPr>
          <p:nvPr>
            <p:ph type="pic" sz="quarter" idx="33" hasCustomPrompt="1"/>
          </p:nvPr>
        </p:nvSpPr>
        <p:spPr>
          <a:xfrm>
            <a:off x="9753212" y="4573588"/>
            <a:ext cx="2518523" cy="2286000"/>
          </a:xfrm>
          <a:prstGeom prst="rect">
            <a:avLst/>
          </a:prstGeom>
          <a:blipFill>
            <a:blip r:embed="rId2"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9" name="그림 개체 틀 3">
            <a:extLst>
              <a:ext uri="{FF2B5EF4-FFF2-40B4-BE49-F238E27FC236}">
                <a16:creationId xmlns:a16="http://schemas.microsoft.com/office/drawing/2014/main" id="{480C0989-EAFF-3038-E456-CC16579DA45B}"/>
              </a:ext>
            </a:extLst>
          </p:cNvPr>
          <p:cNvSpPr>
            <a:spLocks noGrp="1"/>
          </p:cNvSpPr>
          <p:nvPr>
            <p:ph type="pic" sz="quarter" idx="36" hasCustomPrompt="1"/>
          </p:nvPr>
        </p:nvSpPr>
        <p:spPr>
          <a:xfrm>
            <a:off x="7316986" y="4573588"/>
            <a:ext cx="2437200" cy="2286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0" name="그림 개체 틀 3">
            <a:extLst>
              <a:ext uri="{FF2B5EF4-FFF2-40B4-BE49-F238E27FC236}">
                <a16:creationId xmlns:a16="http://schemas.microsoft.com/office/drawing/2014/main" id="{8727A8FF-0879-B838-3F72-3B1693E86936}"/>
              </a:ext>
            </a:extLst>
          </p:cNvPr>
          <p:cNvSpPr>
            <a:spLocks noGrp="1"/>
          </p:cNvSpPr>
          <p:nvPr>
            <p:ph type="pic" sz="quarter" idx="38" hasCustomPrompt="1"/>
          </p:nvPr>
        </p:nvSpPr>
        <p:spPr>
          <a:xfrm>
            <a:off x="4880760" y="0"/>
            <a:ext cx="2437200" cy="2286000"/>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7" name="Text Placeholder 16">
            <a:extLst>
              <a:ext uri="{FF2B5EF4-FFF2-40B4-BE49-F238E27FC236}">
                <a16:creationId xmlns:a16="http://schemas.microsoft.com/office/drawing/2014/main" id="{5C329266-CA87-FB51-AFBF-0B6C20FF4142}"/>
              </a:ext>
            </a:extLst>
          </p:cNvPr>
          <p:cNvSpPr>
            <a:spLocks noGrp="1"/>
          </p:cNvSpPr>
          <p:nvPr>
            <p:ph type="body" sz="quarter" idx="45" hasCustomPrompt="1"/>
          </p:nvPr>
        </p:nvSpPr>
        <p:spPr>
          <a:xfrm>
            <a:off x="954502" y="2983015"/>
            <a:ext cx="3534936" cy="870158"/>
          </a:xfrm>
        </p:spPr>
        <p:txBody>
          <a:bodyPr anchor="ct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4" name="Text Placeholder 15">
            <a:extLst>
              <a:ext uri="{FF2B5EF4-FFF2-40B4-BE49-F238E27FC236}">
                <a16:creationId xmlns:a16="http://schemas.microsoft.com/office/drawing/2014/main" id="{2C94605F-14E8-8EF0-B1A1-B5CC09529F34}"/>
              </a:ext>
            </a:extLst>
          </p:cNvPr>
          <p:cNvSpPr>
            <a:spLocks noGrp="1"/>
          </p:cNvSpPr>
          <p:nvPr>
            <p:ph type="body" sz="quarter" idx="11" hasCustomPrompt="1"/>
          </p:nvPr>
        </p:nvSpPr>
        <p:spPr>
          <a:xfrm>
            <a:off x="954502" y="798332"/>
            <a:ext cx="3874159" cy="689336"/>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Section title headline</a:t>
            </a:r>
          </a:p>
        </p:txBody>
      </p:sp>
      <p:sp>
        <p:nvSpPr>
          <p:cNvPr id="26" name="그림 개체 틀 3">
            <a:extLst>
              <a:ext uri="{FF2B5EF4-FFF2-40B4-BE49-F238E27FC236}">
                <a16:creationId xmlns:a16="http://schemas.microsoft.com/office/drawing/2014/main" id="{3FC19F7E-EF74-CB68-23C0-28CAE866B7C3}"/>
              </a:ext>
            </a:extLst>
          </p:cNvPr>
          <p:cNvSpPr>
            <a:spLocks noGrp="1"/>
          </p:cNvSpPr>
          <p:nvPr>
            <p:ph type="pic" sz="quarter" idx="47" hasCustomPrompt="1"/>
          </p:nvPr>
        </p:nvSpPr>
        <p:spPr>
          <a:xfrm>
            <a:off x="7319160" y="0"/>
            <a:ext cx="2437200" cy="2286000"/>
          </a:xfrm>
          <a:prstGeom prst="rect">
            <a:avLst/>
          </a:prstGeom>
          <a:blipFill>
            <a:blip r:embed="rId6"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7" name="그림 개체 틀 3">
            <a:extLst>
              <a:ext uri="{FF2B5EF4-FFF2-40B4-BE49-F238E27FC236}">
                <a16:creationId xmlns:a16="http://schemas.microsoft.com/office/drawing/2014/main" id="{D41CE071-056C-9999-A755-A979CA60C76A}"/>
              </a:ext>
            </a:extLst>
          </p:cNvPr>
          <p:cNvSpPr>
            <a:spLocks noGrp="1"/>
          </p:cNvSpPr>
          <p:nvPr>
            <p:ph type="pic" sz="quarter" idx="48" hasCustomPrompt="1"/>
          </p:nvPr>
        </p:nvSpPr>
        <p:spPr>
          <a:xfrm>
            <a:off x="9757559" y="0"/>
            <a:ext cx="2518523" cy="2286000"/>
          </a:xfrm>
          <a:prstGeom prst="rect">
            <a:avLst/>
          </a:prstGeom>
          <a:blipFill>
            <a:blip r:embed="rId7"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8" name="그림 개체 틀 3">
            <a:extLst>
              <a:ext uri="{FF2B5EF4-FFF2-40B4-BE49-F238E27FC236}">
                <a16:creationId xmlns:a16="http://schemas.microsoft.com/office/drawing/2014/main" id="{350621D5-C679-2FB7-2F0A-D2C144075DEF}"/>
              </a:ext>
            </a:extLst>
          </p:cNvPr>
          <p:cNvSpPr>
            <a:spLocks noGrp="1"/>
          </p:cNvSpPr>
          <p:nvPr>
            <p:ph type="pic" sz="quarter" idx="49" hasCustomPrompt="1"/>
          </p:nvPr>
        </p:nvSpPr>
        <p:spPr>
          <a:xfrm>
            <a:off x="4880760" y="2286000"/>
            <a:ext cx="2437200" cy="2286000"/>
          </a:xfrm>
          <a:prstGeom prst="rect">
            <a:avLst/>
          </a:prstGeom>
          <a:blipFill>
            <a:blip r:embed="rId8"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9" name="그림 개체 틀 3">
            <a:extLst>
              <a:ext uri="{FF2B5EF4-FFF2-40B4-BE49-F238E27FC236}">
                <a16:creationId xmlns:a16="http://schemas.microsoft.com/office/drawing/2014/main" id="{7EA1C5D6-6490-FBBD-E8E8-2DD67769FD6D}"/>
              </a:ext>
            </a:extLst>
          </p:cNvPr>
          <p:cNvSpPr>
            <a:spLocks noGrp="1"/>
          </p:cNvSpPr>
          <p:nvPr>
            <p:ph type="pic" sz="quarter" idx="50" hasCustomPrompt="1"/>
          </p:nvPr>
        </p:nvSpPr>
        <p:spPr>
          <a:xfrm>
            <a:off x="4880760" y="4572000"/>
            <a:ext cx="2437200" cy="2286000"/>
          </a:xfrm>
          <a:prstGeom prst="rect">
            <a:avLst/>
          </a:prstGeom>
          <a:blipFill>
            <a:blip r:embed="rId9"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3" name="Text Placeholder 15">
            <a:extLst>
              <a:ext uri="{FF2B5EF4-FFF2-40B4-BE49-F238E27FC236}">
                <a16:creationId xmlns:a16="http://schemas.microsoft.com/office/drawing/2014/main" id="{14904A72-3873-DCFC-DDA6-239C84F6375C}"/>
              </a:ext>
            </a:extLst>
          </p:cNvPr>
          <p:cNvSpPr>
            <a:spLocks noGrp="1"/>
          </p:cNvSpPr>
          <p:nvPr>
            <p:ph type="body" sz="quarter" idx="51" hasCustomPrompt="1"/>
          </p:nvPr>
        </p:nvSpPr>
        <p:spPr>
          <a:xfrm>
            <a:off x="7817106" y="3123843"/>
            <a:ext cx="3874159" cy="689336"/>
          </a:xfrm>
        </p:spPr>
        <p:txBody>
          <a:bodyPr anchor="ctr">
            <a:normAutofit/>
          </a:bodyPr>
          <a:lstStyle>
            <a:lvl1pPr marL="0" indent="0" algn="ctr" defTabSz="914400" rtl="0" eaLnBrk="1" latinLnBrk="0" hangingPunct="1">
              <a:lnSpc>
                <a:spcPct val="108000"/>
              </a:lnSpc>
              <a:spcBef>
                <a:spcPct val="0"/>
              </a:spcBef>
              <a:spcAft>
                <a:spcPts val="0"/>
              </a:spcAft>
              <a:buFont typeface="Arial" panose="020B0604020202020204" pitchFamily="34" charset="0"/>
              <a:buNone/>
              <a:defRPr lang="en-US" sz="14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Space for a small callout</a:t>
            </a:r>
          </a:p>
        </p:txBody>
      </p:sp>
    </p:spTree>
    <p:extLst>
      <p:ext uri="{BB962C8B-B14F-4D97-AF65-F5344CB8AC3E}">
        <p14:creationId xmlns:p14="http://schemas.microsoft.com/office/powerpoint/2010/main" val="39362219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Photo Layout + Call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6" name="Rectangle 2">
            <a:extLst>
              <a:ext uri="{FF2B5EF4-FFF2-40B4-BE49-F238E27FC236}">
                <a16:creationId xmlns:a16="http://schemas.microsoft.com/office/drawing/2014/main" id="{C55CED0B-B67C-A546-2B28-75A79CEEB8D4}"/>
              </a:ext>
            </a:extLst>
          </p:cNvPr>
          <p:cNvSpPr/>
          <p:nvPr/>
        </p:nvSpPr>
        <p:spPr>
          <a:xfrm>
            <a:off x="9144813" y="2277666"/>
            <a:ext cx="3045600" cy="3600000"/>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bg1"/>
              </a:solidFill>
              <a:latin typeface="+mn-lt"/>
              <a:ea typeface="+mn-ea"/>
              <a:cs typeface="+mn-cs"/>
            </a:endParaRPr>
          </a:p>
        </p:txBody>
      </p:sp>
      <p:sp>
        <p:nvSpPr>
          <p:cNvPr id="7" name="그림 개체 틀 3">
            <a:extLst>
              <a:ext uri="{FF2B5EF4-FFF2-40B4-BE49-F238E27FC236}">
                <a16:creationId xmlns:a16="http://schemas.microsoft.com/office/drawing/2014/main" id="{12DC308C-AE54-B153-1CF8-67F69E0B2361}"/>
              </a:ext>
            </a:extLst>
          </p:cNvPr>
          <p:cNvSpPr>
            <a:spLocks noGrp="1"/>
          </p:cNvSpPr>
          <p:nvPr>
            <p:ph type="pic" sz="quarter" idx="35" hasCustomPrompt="1"/>
          </p:nvPr>
        </p:nvSpPr>
        <p:spPr>
          <a:xfrm>
            <a:off x="6096541" y="2277666"/>
            <a:ext cx="30456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8" name="그림 개체 틀 3">
            <a:extLst>
              <a:ext uri="{FF2B5EF4-FFF2-40B4-BE49-F238E27FC236}">
                <a16:creationId xmlns:a16="http://schemas.microsoft.com/office/drawing/2014/main" id="{FC8B2E75-B5D8-4EA0-5CAA-E86FC5448434}"/>
              </a:ext>
            </a:extLst>
          </p:cNvPr>
          <p:cNvSpPr>
            <a:spLocks noGrp="1"/>
          </p:cNvSpPr>
          <p:nvPr>
            <p:ph type="pic" sz="quarter" idx="37" hasCustomPrompt="1"/>
          </p:nvPr>
        </p:nvSpPr>
        <p:spPr>
          <a:xfrm>
            <a:off x="3048270" y="2277666"/>
            <a:ext cx="3045600" cy="3600000"/>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9" name="그림 개체 틀 3">
            <a:extLst>
              <a:ext uri="{FF2B5EF4-FFF2-40B4-BE49-F238E27FC236}">
                <a16:creationId xmlns:a16="http://schemas.microsoft.com/office/drawing/2014/main" id="{05F89607-8917-6A1E-C480-D44B07B40229}"/>
              </a:ext>
            </a:extLst>
          </p:cNvPr>
          <p:cNvSpPr>
            <a:spLocks noGrp="1"/>
          </p:cNvSpPr>
          <p:nvPr>
            <p:ph type="pic" sz="quarter" idx="39" hasCustomPrompt="1"/>
          </p:nvPr>
        </p:nvSpPr>
        <p:spPr>
          <a:xfrm>
            <a:off x="-84074" y="2277666"/>
            <a:ext cx="3129669" cy="3600000"/>
          </a:xfrm>
          <a:prstGeom prst="rect">
            <a:avLst/>
          </a:prstGeom>
          <a:blipFill>
            <a:blip r:embed="rId5"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0" name="Text Placeholder 15">
            <a:extLst>
              <a:ext uri="{FF2B5EF4-FFF2-40B4-BE49-F238E27FC236}">
                <a16:creationId xmlns:a16="http://schemas.microsoft.com/office/drawing/2014/main" id="{25218D39-77A8-D00C-95E2-FFA80A4DD4F2}"/>
              </a:ext>
            </a:extLst>
          </p:cNvPr>
          <p:cNvSpPr>
            <a:spLocks noGrp="1"/>
          </p:cNvSpPr>
          <p:nvPr>
            <p:ph type="body" sz="quarter" idx="11" hasCustomPrompt="1"/>
          </p:nvPr>
        </p:nvSpPr>
        <p:spPr>
          <a:xfrm>
            <a:off x="954502" y="651643"/>
            <a:ext cx="5585994"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three-image layout with a small section for text and callout</a:t>
            </a:r>
          </a:p>
        </p:txBody>
      </p:sp>
      <p:sp>
        <p:nvSpPr>
          <p:cNvPr id="3" name="Text Placeholder 15">
            <a:extLst>
              <a:ext uri="{FF2B5EF4-FFF2-40B4-BE49-F238E27FC236}">
                <a16:creationId xmlns:a16="http://schemas.microsoft.com/office/drawing/2014/main" id="{12A37CB0-55BB-C879-4EB5-DAF361A17EF6}"/>
              </a:ext>
            </a:extLst>
          </p:cNvPr>
          <p:cNvSpPr>
            <a:spLocks noGrp="1"/>
          </p:cNvSpPr>
          <p:nvPr>
            <p:ph type="body" sz="quarter" idx="51" hasCustomPrompt="1"/>
          </p:nvPr>
        </p:nvSpPr>
        <p:spPr>
          <a:xfrm>
            <a:off x="9896921" y="3732998"/>
            <a:ext cx="1541383" cy="689336"/>
          </a:xfrm>
        </p:spPr>
        <p:txBody>
          <a:bodyPr anchor="ctr">
            <a:normAutofit/>
          </a:bodyPr>
          <a:lstStyle>
            <a:lvl1pPr marL="0" indent="0" algn="ctr" defTabSz="914400" rtl="0" eaLnBrk="1" latinLnBrk="0" hangingPunct="1">
              <a:lnSpc>
                <a:spcPct val="108000"/>
              </a:lnSpc>
              <a:spcBef>
                <a:spcPct val="0"/>
              </a:spcBef>
              <a:spcAft>
                <a:spcPts val="0"/>
              </a:spcAft>
              <a:buFont typeface="Arial" panose="020B0604020202020204" pitchFamily="34" charset="0"/>
              <a:buNone/>
              <a:defRPr lang="en-US" sz="14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Space for a small callout</a:t>
            </a:r>
          </a:p>
        </p:txBody>
      </p:sp>
      <p:sp>
        <p:nvSpPr>
          <p:cNvPr id="4" name="Text Placeholder 24">
            <a:extLst>
              <a:ext uri="{FF2B5EF4-FFF2-40B4-BE49-F238E27FC236}">
                <a16:creationId xmlns:a16="http://schemas.microsoft.com/office/drawing/2014/main" id="{1051086B-32AE-CE45-501B-FFB57D88CA4D}"/>
              </a:ext>
            </a:extLst>
          </p:cNvPr>
          <p:cNvSpPr>
            <a:spLocks noGrp="1"/>
          </p:cNvSpPr>
          <p:nvPr>
            <p:ph type="body" sz="quarter" idx="47" hasCustomPrompt="1"/>
          </p:nvPr>
        </p:nvSpPr>
        <p:spPr>
          <a:xfrm>
            <a:off x="7054872" y="651643"/>
            <a:ext cx="4640150" cy="689336"/>
          </a:xfrm>
        </p:spPr>
        <p:txBody>
          <a:bodyPr anchor="t">
            <a:noAutofit/>
          </a:body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a:t>
            </a:r>
            <a:r>
              <a:rPr lang="en-US" altLang="ko-KR" sz="1000" dirty="0" err="1">
                <a:latin typeface="Cerebri Sans Light" pitchFamily="2" charset="77"/>
                <a:cs typeface="Arial" pitchFamily="34" charset="0"/>
              </a:rPr>
              <a:t>st</a:t>
            </a:r>
            <a:r>
              <a:rPr lang="en-US" altLang="ko-KR" sz="1000" dirty="0">
                <a:latin typeface="Cerebri Sans Light" pitchFamily="2" charset="77"/>
                <a:cs typeface="Arial" pitchFamily="34" charset="0"/>
              </a:rPr>
              <a:t> </a:t>
            </a:r>
            <a:r>
              <a:rPr lang="en-US" altLang="ko-KR" sz="1000" dirty="0" err="1">
                <a:latin typeface="Cerebri Sans Light" pitchFamily="2" charset="77"/>
                <a:cs typeface="Arial" pitchFamily="34" charset="0"/>
              </a:rPr>
              <a:t>udies</a:t>
            </a:r>
            <a:r>
              <a:rPr lang="en-US" altLang="ko-KR" sz="1000" dirty="0">
                <a:latin typeface="Cerebri Sans Light" pitchFamily="2" charset="77"/>
                <a:cs typeface="Arial" pitchFamily="34" charset="0"/>
              </a:rPr>
              <a:t> that feature actual businesses, individuals, and communities we’ve partnered with) and recent anecdotes when applicable.</a:t>
            </a:r>
          </a:p>
        </p:txBody>
      </p:sp>
    </p:spTree>
    <p:extLst>
      <p:ext uri="{BB962C8B-B14F-4D97-AF65-F5344CB8AC3E}">
        <p14:creationId xmlns:p14="http://schemas.microsoft.com/office/powerpoint/2010/main" val="6763414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10" name="그림 개체 틀 3">
            <a:extLst>
              <a:ext uri="{FF2B5EF4-FFF2-40B4-BE49-F238E27FC236}">
                <a16:creationId xmlns:a16="http://schemas.microsoft.com/office/drawing/2014/main" id="{19D3C97A-3B9C-F902-79E9-319BE40611B2}"/>
              </a:ext>
            </a:extLst>
          </p:cNvPr>
          <p:cNvSpPr>
            <a:spLocks noGrp="1"/>
          </p:cNvSpPr>
          <p:nvPr>
            <p:ph type="pic" sz="quarter" idx="37" hasCustomPrompt="1"/>
          </p:nvPr>
        </p:nvSpPr>
        <p:spPr>
          <a:xfrm>
            <a:off x="3048270" y="3259588"/>
            <a:ext cx="3035300" cy="3600000"/>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그림 개체 틀 3">
            <a:extLst>
              <a:ext uri="{FF2B5EF4-FFF2-40B4-BE49-F238E27FC236}">
                <a16:creationId xmlns:a16="http://schemas.microsoft.com/office/drawing/2014/main" id="{C38BDA55-2355-13AF-6730-7BBA74E6DE4C}"/>
              </a:ext>
            </a:extLst>
          </p:cNvPr>
          <p:cNvSpPr>
            <a:spLocks noGrp="1"/>
          </p:cNvSpPr>
          <p:nvPr>
            <p:ph type="pic" sz="quarter" idx="39" hasCustomPrompt="1"/>
          </p:nvPr>
        </p:nvSpPr>
        <p:spPr>
          <a:xfrm>
            <a:off x="-94593" y="3259588"/>
            <a:ext cx="3140192" cy="3600000"/>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4" name="그림 개체 틀 3">
            <a:extLst>
              <a:ext uri="{FF2B5EF4-FFF2-40B4-BE49-F238E27FC236}">
                <a16:creationId xmlns:a16="http://schemas.microsoft.com/office/drawing/2014/main" id="{5F49C49F-EF60-4463-A64D-AE9FA633B38E}"/>
              </a:ext>
            </a:extLst>
          </p:cNvPr>
          <p:cNvSpPr>
            <a:spLocks noGrp="1"/>
          </p:cNvSpPr>
          <p:nvPr>
            <p:ph type="pic" sz="quarter" idx="40" hasCustomPrompt="1"/>
          </p:nvPr>
        </p:nvSpPr>
        <p:spPr>
          <a:xfrm>
            <a:off x="9144812" y="3259588"/>
            <a:ext cx="3120760" cy="3600000"/>
          </a:xfrm>
          <a:prstGeom prst="rect">
            <a:avLst/>
          </a:prstGeom>
          <a:blipFill>
            <a:blip r:embed="rId5" cstate="screen">
              <a:extLst>
                <a:ext uri="{28A0092B-C50C-407E-A947-70E740481C1C}">
                  <a14:useLocalDpi xmlns:a14="http://schemas.microsoft.com/office/drawing/2010/main"/>
                </a:ext>
              </a:extLst>
            </a:blip>
            <a:stretch>
              <a:fillRect b="44"/>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22" name="그림 개체 틀 3">
            <a:extLst>
              <a:ext uri="{FF2B5EF4-FFF2-40B4-BE49-F238E27FC236}">
                <a16:creationId xmlns:a16="http://schemas.microsoft.com/office/drawing/2014/main" id="{A8FA959B-C85E-F349-2029-D58D178827F4}"/>
              </a:ext>
            </a:extLst>
          </p:cNvPr>
          <p:cNvSpPr>
            <a:spLocks noGrp="1"/>
          </p:cNvSpPr>
          <p:nvPr>
            <p:ph type="pic" sz="quarter" idx="46" hasCustomPrompt="1"/>
          </p:nvPr>
        </p:nvSpPr>
        <p:spPr>
          <a:xfrm>
            <a:off x="6083569" y="3259588"/>
            <a:ext cx="3061243" cy="3600000"/>
          </a:xfrm>
          <a:prstGeom prst="rect">
            <a:avLst/>
          </a:prstGeom>
          <a:blipFill>
            <a:blip r:embed="rId6" cstate="screen">
              <a:extLst>
                <a:ext uri="{28A0092B-C50C-407E-A947-70E740481C1C}">
                  <a14:useLocalDpi xmlns:a14="http://schemas.microsoft.com/office/drawing/2010/main"/>
                </a:ext>
              </a:extLst>
            </a:blip>
            <a:stretch>
              <a:fillRect l="1" r="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3" name="Text Placeholder 15">
            <a:extLst>
              <a:ext uri="{FF2B5EF4-FFF2-40B4-BE49-F238E27FC236}">
                <a16:creationId xmlns:a16="http://schemas.microsoft.com/office/drawing/2014/main" id="{A6F965F8-499C-2FB5-F9BA-EF282BF429D1}"/>
              </a:ext>
            </a:extLst>
          </p:cNvPr>
          <p:cNvSpPr>
            <a:spLocks noGrp="1"/>
          </p:cNvSpPr>
          <p:nvPr>
            <p:ph type="body" sz="quarter" idx="11" hasCustomPrompt="1"/>
          </p:nvPr>
        </p:nvSpPr>
        <p:spPr>
          <a:xfrm>
            <a:off x="954502" y="651643"/>
            <a:ext cx="5585994"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four-image layout with a small section for text</a:t>
            </a:r>
          </a:p>
        </p:txBody>
      </p:sp>
      <p:sp>
        <p:nvSpPr>
          <p:cNvPr id="4" name="Text Placeholder 24">
            <a:extLst>
              <a:ext uri="{FF2B5EF4-FFF2-40B4-BE49-F238E27FC236}">
                <a16:creationId xmlns:a16="http://schemas.microsoft.com/office/drawing/2014/main" id="{E50669C4-C5EC-9FE2-BDAF-AA857C2FF820}"/>
              </a:ext>
            </a:extLst>
          </p:cNvPr>
          <p:cNvSpPr>
            <a:spLocks noGrp="1"/>
          </p:cNvSpPr>
          <p:nvPr>
            <p:ph type="body" sz="quarter" idx="47" hasCustomPrompt="1"/>
          </p:nvPr>
        </p:nvSpPr>
        <p:spPr>
          <a:xfrm>
            <a:off x="7054872" y="651643"/>
            <a:ext cx="4640150" cy="689336"/>
          </a:xfrm>
        </p:spPr>
        <p:txBody>
          <a:bodyPr anchor="t">
            <a:noAutofit/>
          </a:body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Tree>
    <p:extLst>
      <p:ext uri="{BB962C8B-B14F-4D97-AF65-F5344CB8AC3E}">
        <p14:creationId xmlns:p14="http://schemas.microsoft.com/office/powerpoint/2010/main" val="2239600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01 Section Title Slide">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0FC4E91-5523-8108-A1CD-12801CDA0A79}"/>
              </a:ext>
            </a:extLst>
          </p:cNvPr>
          <p:cNvSpPr/>
          <p:nvPr userDrawn="1"/>
        </p:nvSpPr>
        <p:spPr>
          <a:xfrm>
            <a:off x="497776" y="0"/>
            <a:ext cx="11694224"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16" name="Text Placeholder 15">
            <a:extLst>
              <a:ext uri="{FF2B5EF4-FFF2-40B4-BE49-F238E27FC236}">
                <a16:creationId xmlns:a16="http://schemas.microsoft.com/office/drawing/2014/main" id="{2CD6DD62-C30C-0609-DEF7-2CDC41CB4D93}"/>
              </a:ext>
            </a:extLst>
          </p:cNvPr>
          <p:cNvSpPr>
            <a:spLocks noGrp="1"/>
          </p:cNvSpPr>
          <p:nvPr>
            <p:ph type="body" sz="quarter" idx="10" hasCustomPrompt="1"/>
          </p:nvPr>
        </p:nvSpPr>
        <p:spPr>
          <a:xfrm>
            <a:off x="954503" y="700642"/>
            <a:ext cx="1099928" cy="1322388"/>
          </a:xfrm>
        </p:spPr>
        <p:txBody>
          <a:bodyPr/>
          <a:lstStyle>
            <a:lvl1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01</a:t>
            </a: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9693A7AD-C938-1302-5170-8573A3E7A2B0}"/>
              </a:ext>
            </a:extLst>
          </p:cNvPr>
          <p:cNvSpPr>
            <a:spLocks noGrp="1"/>
          </p:cNvSpPr>
          <p:nvPr>
            <p:ph type="pic" sz="quarter" idx="26" hasCustomPrompt="1"/>
          </p:nvPr>
        </p:nvSpPr>
        <p:spPr>
          <a:xfrm>
            <a:off x="6343684" y="1110893"/>
            <a:ext cx="4572000" cy="4572000"/>
          </a:xfrm>
          <a:prstGeom prst="rect">
            <a:avLst/>
          </a:prstGeom>
          <a:blipFill dpi="0" rotWithShape="0">
            <a:blip r:embed="rId3" cstate="screen">
              <a:extLst>
                <a:ext uri="{28A0092B-C50C-407E-A947-70E740481C1C}">
                  <a14:useLocalDpi xmlns:a14="http://schemas.microsoft.com/office/drawing/2010/main"/>
                </a:ext>
              </a:extLst>
            </a:blip>
            <a:srcRect/>
            <a:stretch>
              <a:fillRect t="464"/>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Text Placeholder 4">
            <a:extLst>
              <a:ext uri="{FF2B5EF4-FFF2-40B4-BE49-F238E27FC236}">
                <a16:creationId xmlns:a16="http://schemas.microsoft.com/office/drawing/2014/main" id="{D0159D9C-147C-BB44-EB0E-5AF2159438E3}"/>
              </a:ext>
            </a:extLst>
          </p:cNvPr>
          <p:cNvSpPr>
            <a:spLocks noGrp="1"/>
          </p:cNvSpPr>
          <p:nvPr>
            <p:ph type="body" sz="quarter" idx="27" hasCustomPrompt="1"/>
          </p:nvPr>
        </p:nvSpPr>
        <p:spPr>
          <a:xfrm>
            <a:off x="2227390" y="2879544"/>
            <a:ext cx="2558821" cy="447605"/>
          </a:xfrm>
        </p:spPr>
        <p:txBody>
          <a:bodyPr/>
          <a:lstStyle>
            <a:lvl1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1pPr>
            <a:lvl2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2pPr>
            <a:lvl3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3pPr>
            <a:lvl4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4pPr>
            <a:lvl5pPr marL="0" algn="l" defTabSz="914400" rtl="0" eaLnBrk="1" latinLnBrk="0" hangingPunct="1">
              <a:lnSpc>
                <a:spcPct val="120000"/>
              </a:lnSpc>
              <a:defRPr lang="en-US" sz="850" kern="1200" spc="54" dirty="0">
                <a:solidFill>
                  <a:schemeClr val="tx1"/>
                </a:solidFill>
                <a:latin typeface="Cerebri Sans Medium" pitchFamily="2" charset="77"/>
                <a:ea typeface="+mn-ea"/>
                <a:cs typeface="Arial" pitchFamily="34" charset="0"/>
              </a:defRPr>
            </a:lvl5pPr>
          </a:lstStyle>
          <a:p>
            <a:pPr lvl="0"/>
            <a:r>
              <a:rPr lang="en-US" dirty="0"/>
              <a:t>SUBHEADLINE GOES HERE OR DELETE IF NOT NECESSARY</a:t>
            </a:r>
          </a:p>
        </p:txBody>
      </p:sp>
      <p:sp>
        <p:nvSpPr>
          <p:cNvPr id="8" name="Text Placeholder 4">
            <a:extLst>
              <a:ext uri="{FF2B5EF4-FFF2-40B4-BE49-F238E27FC236}">
                <a16:creationId xmlns:a16="http://schemas.microsoft.com/office/drawing/2014/main" id="{DCA5FDED-AC85-EB5B-E5D7-67D1315908E0}"/>
              </a:ext>
            </a:extLst>
          </p:cNvPr>
          <p:cNvSpPr>
            <a:spLocks noGrp="1"/>
          </p:cNvSpPr>
          <p:nvPr>
            <p:ph type="body" sz="quarter" idx="28" hasCustomPrompt="1"/>
          </p:nvPr>
        </p:nvSpPr>
        <p:spPr>
          <a:xfrm>
            <a:off x="2227390" y="3530851"/>
            <a:ext cx="2558821" cy="851144"/>
          </a:xfrm>
        </p:spPr>
        <p:txBody>
          <a:bodyPr>
            <a:noAutofit/>
          </a:bodyPr>
          <a:lstStyle>
            <a:lvl1pPr marL="0" algn="l" defTabSz="914400" rtl="0" eaLnBrk="1" latinLnBrk="0" hangingPunct="1">
              <a:lnSpc>
                <a:spcPct val="120000"/>
              </a:lnSpc>
              <a:defRPr lang="en-US" altLang="ko-KR" sz="1000" kern="1200" dirty="0">
                <a:solidFill>
                  <a:schemeClr val="tx1"/>
                </a:solidFill>
                <a:latin typeface="Cerebri Sans Light" pitchFamily="2" charset="77"/>
                <a:ea typeface="+mn-ea"/>
                <a:cs typeface="Arial" pitchFamily="34" charset="0"/>
              </a:defRPr>
            </a:lvl1pPr>
            <a:lvl2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2pPr>
            <a:lvl3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3pPr>
            <a:lvl4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4pPr>
            <a:lvl5pPr marL="0" algn="l" defTabSz="914400" rtl="0" eaLnBrk="1" latinLnBrk="0" hangingPunct="1">
              <a:lnSpc>
                <a:spcPct val="120000"/>
              </a:lnSpc>
              <a:defRPr lang="en-US" sz="850" kern="1200" spc="54" dirty="0">
                <a:solidFill>
                  <a:schemeClr val="tx1"/>
                </a:solidFill>
                <a:latin typeface="Cerebri Sans Medium" pitchFamily="2" charset="77"/>
                <a:ea typeface="+mn-ea"/>
                <a:cs typeface="Arial" pitchFamily="34" charset="0"/>
              </a:defRPr>
            </a:lvl5pPr>
          </a:lstStyle>
          <a:p>
            <a:pPr>
              <a:lnSpc>
                <a:spcPct val="120000"/>
              </a:lnSpc>
            </a:pPr>
            <a:r>
              <a:rPr lang="en-US" altLang="ko-KR" sz="9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4" name="Text Placeholder 15">
            <a:extLst>
              <a:ext uri="{FF2B5EF4-FFF2-40B4-BE49-F238E27FC236}">
                <a16:creationId xmlns:a16="http://schemas.microsoft.com/office/drawing/2014/main" id="{57AB5E26-530B-8CD1-167D-E3340B6D8228}"/>
              </a:ext>
            </a:extLst>
          </p:cNvPr>
          <p:cNvSpPr>
            <a:spLocks noGrp="1"/>
          </p:cNvSpPr>
          <p:nvPr>
            <p:ph type="body" sz="quarter" idx="11" hasCustomPrompt="1"/>
          </p:nvPr>
        </p:nvSpPr>
        <p:spPr>
          <a:xfrm>
            <a:off x="2227389" y="365333"/>
            <a:ext cx="2558821" cy="1168574"/>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Divider / section slides</a:t>
            </a:r>
          </a:p>
        </p:txBody>
      </p:sp>
    </p:spTree>
    <p:extLst>
      <p:ext uri="{BB962C8B-B14F-4D97-AF65-F5344CB8AC3E}">
        <p14:creationId xmlns:p14="http://schemas.microsoft.com/office/powerpoint/2010/main" val="38442791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 Photo Collage">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2" y="866209"/>
            <a:ext cx="3985797"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four-image layout with a small section for text or bulleted list</a:t>
            </a:r>
          </a:p>
        </p:txBody>
      </p:sp>
      <p:sp>
        <p:nvSpPr>
          <p:cNvPr id="3" name="Rectangle 2">
            <a:extLst>
              <a:ext uri="{FF2B5EF4-FFF2-40B4-BE49-F238E27FC236}">
                <a16:creationId xmlns:a16="http://schemas.microsoft.com/office/drawing/2014/main" id="{17B54516-014D-12E4-5881-8E24AFEF21FF}"/>
              </a:ext>
            </a:extLst>
          </p:cNvPr>
          <p:cNvSpPr/>
          <p:nvPr/>
        </p:nvSpPr>
        <p:spPr>
          <a:xfrm>
            <a:off x="8712556" y="739775"/>
            <a:ext cx="3096344" cy="3096344"/>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3">
            <a:extLst>
              <a:ext uri="{FF2B5EF4-FFF2-40B4-BE49-F238E27FC236}">
                <a16:creationId xmlns:a16="http://schemas.microsoft.com/office/drawing/2014/main" id="{2BE13C88-F384-73A3-0F20-5B4244D05D4E}"/>
              </a:ext>
            </a:extLst>
          </p:cNvPr>
          <p:cNvSpPr>
            <a:spLocks noGrp="1"/>
          </p:cNvSpPr>
          <p:nvPr>
            <p:ph type="pic" sz="quarter" idx="29" hasCustomPrompt="1"/>
          </p:nvPr>
        </p:nvSpPr>
        <p:spPr>
          <a:xfrm>
            <a:off x="5724085" y="1555546"/>
            <a:ext cx="2700000" cy="1857600"/>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그림 개체 틀 3">
            <a:extLst>
              <a:ext uri="{FF2B5EF4-FFF2-40B4-BE49-F238E27FC236}">
                <a16:creationId xmlns:a16="http://schemas.microsoft.com/office/drawing/2014/main" id="{0CADC404-F399-5057-869F-D14249D73B03}"/>
              </a:ext>
            </a:extLst>
          </p:cNvPr>
          <p:cNvSpPr>
            <a:spLocks noGrp="1"/>
          </p:cNvSpPr>
          <p:nvPr>
            <p:ph type="pic" sz="quarter" idx="30" hasCustomPrompt="1"/>
          </p:nvPr>
        </p:nvSpPr>
        <p:spPr>
          <a:xfrm>
            <a:off x="5724085" y="3455797"/>
            <a:ext cx="2700000" cy="2545765"/>
          </a:xfrm>
          <a:prstGeom prst="rect">
            <a:avLst/>
          </a:prstGeom>
          <a:blipFill>
            <a:blip r:embed="rId4" cstate="screen">
              <a:extLst>
                <a:ext uri="{28A0092B-C50C-407E-A947-70E740481C1C}">
                  <a14:useLocalDpi xmlns:a14="http://schemas.microsoft.com/office/drawing/2010/main"/>
                </a:ext>
              </a:extLst>
            </a:blip>
            <a:stretch>
              <a:fillRect b="43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그림 개체 틀 3">
            <a:extLst>
              <a:ext uri="{FF2B5EF4-FFF2-40B4-BE49-F238E27FC236}">
                <a16:creationId xmlns:a16="http://schemas.microsoft.com/office/drawing/2014/main" id="{EFD60066-C1F7-D328-A95A-6D5708D3C3D2}"/>
              </a:ext>
            </a:extLst>
          </p:cNvPr>
          <p:cNvSpPr>
            <a:spLocks noGrp="1"/>
          </p:cNvSpPr>
          <p:nvPr>
            <p:ph type="pic" sz="quarter" idx="31" hasCustomPrompt="1"/>
          </p:nvPr>
        </p:nvSpPr>
        <p:spPr>
          <a:xfrm>
            <a:off x="8462185" y="1555545"/>
            <a:ext cx="2700000" cy="2545765"/>
          </a:xfrm>
          <a:prstGeom prst="rect">
            <a:avLst/>
          </a:prstGeom>
          <a:blipFill>
            <a:blip r:embed="rId5" cstate="screen">
              <a:extLst>
                <a:ext uri="{28A0092B-C50C-407E-A947-70E740481C1C}">
                  <a14:useLocalDpi xmlns:a14="http://schemas.microsoft.com/office/drawing/2010/main"/>
                </a:ext>
              </a:extLst>
            </a:blip>
            <a:stretch>
              <a:fillRect b="43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7" name="그림 개체 틀 3">
            <a:extLst>
              <a:ext uri="{FF2B5EF4-FFF2-40B4-BE49-F238E27FC236}">
                <a16:creationId xmlns:a16="http://schemas.microsoft.com/office/drawing/2014/main" id="{2677AA03-95AB-A635-7A61-DFBFF8EE6514}"/>
              </a:ext>
            </a:extLst>
          </p:cNvPr>
          <p:cNvSpPr>
            <a:spLocks noGrp="1"/>
          </p:cNvSpPr>
          <p:nvPr>
            <p:ph type="pic" sz="quarter" idx="32" hasCustomPrompt="1"/>
          </p:nvPr>
        </p:nvSpPr>
        <p:spPr>
          <a:xfrm>
            <a:off x="8462185" y="4144174"/>
            <a:ext cx="2700000" cy="1857388"/>
          </a:xfrm>
          <a:prstGeom prst="rect">
            <a:avLst/>
          </a:prstGeom>
          <a:blipFill>
            <a:blip r:embed="rId6" cstate="screen">
              <a:extLst>
                <a:ext uri="{28A0092B-C50C-407E-A947-70E740481C1C}">
                  <a14:useLocalDpi xmlns:a14="http://schemas.microsoft.com/office/drawing/2010/main"/>
                </a:ext>
              </a:extLst>
            </a:blip>
            <a:stretch>
              <a:fillRect b="43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34288283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2" y="866209"/>
            <a:ext cx="4925589"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three-image layout with a small section for text and a callout</a:t>
            </a:r>
          </a:p>
        </p:txBody>
      </p:sp>
      <p:sp>
        <p:nvSpPr>
          <p:cNvPr id="8" name="그림 개체 틀 3">
            <a:extLst>
              <a:ext uri="{FF2B5EF4-FFF2-40B4-BE49-F238E27FC236}">
                <a16:creationId xmlns:a16="http://schemas.microsoft.com/office/drawing/2014/main" id="{CD75A8C5-868B-6573-E58B-4E4B0FD9C0E4}"/>
              </a:ext>
            </a:extLst>
          </p:cNvPr>
          <p:cNvSpPr>
            <a:spLocks noGrp="1"/>
          </p:cNvSpPr>
          <p:nvPr>
            <p:ph type="pic" sz="quarter" idx="28" hasCustomPrompt="1"/>
          </p:nvPr>
        </p:nvSpPr>
        <p:spPr>
          <a:xfrm>
            <a:off x="9400175" y="3439733"/>
            <a:ext cx="2160000" cy="2143692"/>
          </a:xfrm>
          <a:prstGeom prst="rect">
            <a:avLst/>
          </a:prstGeom>
          <a:blipFill>
            <a:blip r:embed="rId3" cstate="screen">
              <a:extLst>
                <a:ext uri="{28A0092B-C50C-407E-A947-70E740481C1C}">
                  <a14:useLocalDpi xmlns:a14="http://schemas.microsoft.com/office/drawing/2010/main"/>
                </a:ext>
              </a:extLst>
            </a:blip>
            <a:stretch>
              <a:fillRect b="36"/>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9" name="그림 개체 틀 3">
            <a:extLst>
              <a:ext uri="{FF2B5EF4-FFF2-40B4-BE49-F238E27FC236}">
                <a16:creationId xmlns:a16="http://schemas.microsoft.com/office/drawing/2014/main" id="{5A12B7D6-8568-D369-9909-73A05C79A6FE}"/>
              </a:ext>
            </a:extLst>
          </p:cNvPr>
          <p:cNvSpPr>
            <a:spLocks noGrp="1"/>
          </p:cNvSpPr>
          <p:nvPr>
            <p:ph type="pic" sz="quarter" idx="29" hasCustomPrompt="1"/>
          </p:nvPr>
        </p:nvSpPr>
        <p:spPr>
          <a:xfrm>
            <a:off x="7191217" y="3439733"/>
            <a:ext cx="2160000" cy="2143692"/>
          </a:xfrm>
          <a:prstGeom prst="rect">
            <a:avLst/>
          </a:prstGeom>
          <a:blipFill>
            <a:blip r:embed="rId4" cstate="screen">
              <a:extLst>
                <a:ext uri="{28A0092B-C50C-407E-A947-70E740481C1C}">
                  <a14:useLocalDpi xmlns:a14="http://schemas.microsoft.com/office/drawing/2010/main"/>
                </a:ext>
              </a:extLst>
            </a:blip>
            <a:stretch>
              <a:fillRect b="36"/>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0" name="그림 개체 틀 3">
            <a:extLst>
              <a:ext uri="{FF2B5EF4-FFF2-40B4-BE49-F238E27FC236}">
                <a16:creationId xmlns:a16="http://schemas.microsoft.com/office/drawing/2014/main" id="{173C7D38-AAAE-6F67-7BE0-E198E93834DC}"/>
              </a:ext>
            </a:extLst>
          </p:cNvPr>
          <p:cNvSpPr>
            <a:spLocks noGrp="1"/>
          </p:cNvSpPr>
          <p:nvPr>
            <p:ph type="pic" sz="quarter" idx="30" hasCustomPrompt="1"/>
          </p:nvPr>
        </p:nvSpPr>
        <p:spPr>
          <a:xfrm>
            <a:off x="4982259" y="3439733"/>
            <a:ext cx="2160000" cy="2143692"/>
          </a:xfrm>
          <a:prstGeom prst="rect">
            <a:avLst/>
          </a:prstGeom>
          <a:blipFill>
            <a:blip r:embed="rId5" cstate="screen">
              <a:extLst>
                <a:ext uri="{28A0092B-C50C-407E-A947-70E740481C1C}">
                  <a14:useLocalDpi xmlns:a14="http://schemas.microsoft.com/office/drawing/2010/main"/>
                </a:ext>
              </a:extLst>
            </a:blip>
            <a:stretch>
              <a:fillRect b="36"/>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Text Placeholder 16">
            <a:extLst>
              <a:ext uri="{FF2B5EF4-FFF2-40B4-BE49-F238E27FC236}">
                <a16:creationId xmlns:a16="http://schemas.microsoft.com/office/drawing/2014/main" id="{F6DBDC9C-AABC-566A-5DEB-D48608E9023A}"/>
              </a:ext>
            </a:extLst>
          </p:cNvPr>
          <p:cNvSpPr>
            <a:spLocks noGrp="1"/>
          </p:cNvSpPr>
          <p:nvPr>
            <p:ph type="body" sz="quarter" idx="45" hasCustomPrompt="1"/>
          </p:nvPr>
        </p:nvSpPr>
        <p:spPr>
          <a:xfrm>
            <a:off x="954502" y="4776769"/>
            <a:ext cx="2461798" cy="870158"/>
          </a:xfrm>
        </p:spPr>
        <p:txBody>
          <a:bodyPr anchor="b"/>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Tree>
    <p:extLst>
      <p:ext uri="{BB962C8B-B14F-4D97-AF65-F5344CB8AC3E}">
        <p14:creationId xmlns:p14="http://schemas.microsoft.com/office/powerpoint/2010/main" val="7193655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6 Photo Collage">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2" y="611661"/>
            <a:ext cx="4925589"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An option for a photo collage layout to showcase property photography</a:t>
            </a:r>
          </a:p>
        </p:txBody>
      </p:sp>
      <p:sp>
        <p:nvSpPr>
          <p:cNvPr id="3" name="Text Placeholder 16">
            <a:extLst>
              <a:ext uri="{FF2B5EF4-FFF2-40B4-BE49-F238E27FC236}">
                <a16:creationId xmlns:a16="http://schemas.microsoft.com/office/drawing/2014/main" id="{9ECA07C5-4D64-AF63-C857-C7330F169C43}"/>
              </a:ext>
            </a:extLst>
          </p:cNvPr>
          <p:cNvSpPr>
            <a:spLocks noGrp="1"/>
          </p:cNvSpPr>
          <p:nvPr>
            <p:ph type="body" sz="quarter" idx="45" hasCustomPrompt="1"/>
          </p:nvPr>
        </p:nvSpPr>
        <p:spPr>
          <a:xfrm>
            <a:off x="7107663" y="61166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5" name="그림 개체 틀 3">
            <a:extLst>
              <a:ext uri="{FF2B5EF4-FFF2-40B4-BE49-F238E27FC236}">
                <a16:creationId xmlns:a16="http://schemas.microsoft.com/office/drawing/2014/main" id="{08BA36C7-A235-AB40-3A96-7BB753FB4A08}"/>
              </a:ext>
            </a:extLst>
          </p:cNvPr>
          <p:cNvSpPr>
            <a:spLocks noGrp="1"/>
          </p:cNvSpPr>
          <p:nvPr>
            <p:ph type="pic" sz="quarter" idx="29" hasCustomPrompt="1"/>
          </p:nvPr>
        </p:nvSpPr>
        <p:spPr>
          <a:xfrm>
            <a:off x="1046162" y="2358409"/>
            <a:ext cx="2866111" cy="1904371"/>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그림 개체 틀 3">
            <a:extLst>
              <a:ext uri="{FF2B5EF4-FFF2-40B4-BE49-F238E27FC236}">
                <a16:creationId xmlns:a16="http://schemas.microsoft.com/office/drawing/2014/main" id="{0F191D05-0F39-3070-7BCD-1183CFB52886}"/>
              </a:ext>
            </a:extLst>
          </p:cNvPr>
          <p:cNvSpPr>
            <a:spLocks noGrp="1"/>
          </p:cNvSpPr>
          <p:nvPr>
            <p:ph type="pic" sz="quarter" idx="30" hasCustomPrompt="1"/>
          </p:nvPr>
        </p:nvSpPr>
        <p:spPr>
          <a:xfrm>
            <a:off x="3963747" y="2358409"/>
            <a:ext cx="4839620" cy="1904371"/>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7" name="그림 개체 틀 3">
            <a:extLst>
              <a:ext uri="{FF2B5EF4-FFF2-40B4-BE49-F238E27FC236}">
                <a16:creationId xmlns:a16="http://schemas.microsoft.com/office/drawing/2014/main" id="{18571069-27EB-4941-62AA-7BF14D6F78A3}"/>
              </a:ext>
            </a:extLst>
          </p:cNvPr>
          <p:cNvSpPr>
            <a:spLocks noGrp="1"/>
          </p:cNvSpPr>
          <p:nvPr>
            <p:ph type="pic" sz="quarter" idx="31" hasCustomPrompt="1"/>
          </p:nvPr>
        </p:nvSpPr>
        <p:spPr>
          <a:xfrm>
            <a:off x="8854839" y="2358409"/>
            <a:ext cx="2705335" cy="1904371"/>
          </a:xfrm>
          <a:prstGeom prst="rect">
            <a:avLst/>
          </a:prstGeom>
          <a:blipFill>
            <a:blip r:embed="rId5" cstate="screen">
              <a:extLst>
                <a:ext uri="{28A0092B-C50C-407E-A947-70E740481C1C}">
                  <a14:useLocalDpi xmlns:a14="http://schemas.microsoft.com/office/drawing/2010/main"/>
                </a:ext>
              </a:extLst>
            </a:blip>
            <a:stretch>
              <a:fillRect b="1"/>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그림 개체 틀 3">
            <a:extLst>
              <a:ext uri="{FF2B5EF4-FFF2-40B4-BE49-F238E27FC236}">
                <a16:creationId xmlns:a16="http://schemas.microsoft.com/office/drawing/2014/main" id="{38F8CE33-7FCD-F40A-5807-EFCA529FCBAC}"/>
              </a:ext>
            </a:extLst>
          </p:cNvPr>
          <p:cNvSpPr>
            <a:spLocks noGrp="1"/>
          </p:cNvSpPr>
          <p:nvPr>
            <p:ph type="pic" sz="quarter" idx="32" hasCustomPrompt="1"/>
          </p:nvPr>
        </p:nvSpPr>
        <p:spPr>
          <a:xfrm>
            <a:off x="1046162" y="4311505"/>
            <a:ext cx="5077731" cy="1904371"/>
          </a:xfrm>
          <a:prstGeom prst="rect">
            <a:avLst/>
          </a:prstGeom>
          <a:blipFill>
            <a:blip r:embed="rId6"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4" name="그림 개체 틀 3">
            <a:extLst>
              <a:ext uri="{FF2B5EF4-FFF2-40B4-BE49-F238E27FC236}">
                <a16:creationId xmlns:a16="http://schemas.microsoft.com/office/drawing/2014/main" id="{3EC551D5-C6A7-216A-41BB-8F85AD2B1D3E}"/>
              </a:ext>
            </a:extLst>
          </p:cNvPr>
          <p:cNvSpPr>
            <a:spLocks noGrp="1"/>
          </p:cNvSpPr>
          <p:nvPr>
            <p:ph type="pic" sz="quarter" idx="33" hasCustomPrompt="1"/>
          </p:nvPr>
        </p:nvSpPr>
        <p:spPr>
          <a:xfrm>
            <a:off x="6175367" y="4311505"/>
            <a:ext cx="2628000" cy="1904371"/>
          </a:xfrm>
          <a:prstGeom prst="rect">
            <a:avLst/>
          </a:prstGeom>
          <a:blipFill>
            <a:blip r:embed="rId7"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5" name="그림 개체 틀 3">
            <a:extLst>
              <a:ext uri="{FF2B5EF4-FFF2-40B4-BE49-F238E27FC236}">
                <a16:creationId xmlns:a16="http://schemas.microsoft.com/office/drawing/2014/main" id="{DF716057-87C5-2876-D562-1AB8BE4E6A07}"/>
              </a:ext>
            </a:extLst>
          </p:cNvPr>
          <p:cNvSpPr>
            <a:spLocks noGrp="1"/>
          </p:cNvSpPr>
          <p:nvPr>
            <p:ph type="pic" sz="quarter" idx="34" hasCustomPrompt="1"/>
          </p:nvPr>
        </p:nvSpPr>
        <p:spPr>
          <a:xfrm>
            <a:off x="8854839" y="4311505"/>
            <a:ext cx="2705335" cy="1904371"/>
          </a:xfrm>
          <a:prstGeom prst="rect">
            <a:avLst/>
          </a:prstGeom>
          <a:blipFill>
            <a:blip r:embed="rId8"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8241613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arge Photo Header v2">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95C66E8C-2C39-277E-D9E4-D52A6315E5E6}"/>
              </a:ext>
            </a:extLst>
          </p:cNvPr>
          <p:cNvSpPr/>
          <p:nvPr/>
        </p:nvSpPr>
        <p:spPr>
          <a:xfrm>
            <a:off x="-1" y="0"/>
            <a:ext cx="12190414" cy="335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17" name="그림 개체 틀 3">
            <a:extLst>
              <a:ext uri="{FF2B5EF4-FFF2-40B4-BE49-F238E27FC236}">
                <a16:creationId xmlns:a16="http://schemas.microsoft.com/office/drawing/2014/main" id="{A79DFB39-7BFC-A4FC-1D7E-398C48849B4B}"/>
              </a:ext>
            </a:extLst>
          </p:cNvPr>
          <p:cNvSpPr>
            <a:spLocks noGrp="1"/>
          </p:cNvSpPr>
          <p:nvPr>
            <p:ph type="pic" sz="quarter" idx="26" hasCustomPrompt="1"/>
          </p:nvPr>
        </p:nvSpPr>
        <p:spPr>
          <a:xfrm>
            <a:off x="6095613" y="0"/>
            <a:ext cx="6094800" cy="3358800"/>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3" y="1334732"/>
            <a:ext cx="3592098" cy="689336"/>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Timelines headline</a:t>
            </a:r>
          </a:p>
        </p:txBody>
      </p:sp>
    </p:spTree>
    <p:extLst>
      <p:ext uri="{BB962C8B-B14F-4D97-AF65-F5344CB8AC3E}">
        <p14:creationId xmlns:p14="http://schemas.microsoft.com/office/powerpoint/2010/main" val="82501088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arge Photo Header">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95C66E8C-2C39-277E-D9E4-D52A6315E5E6}"/>
              </a:ext>
            </a:extLst>
          </p:cNvPr>
          <p:cNvSpPr/>
          <p:nvPr/>
        </p:nvSpPr>
        <p:spPr>
          <a:xfrm>
            <a:off x="-1" y="0"/>
            <a:ext cx="12190414" cy="335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17" name="그림 개체 틀 3">
            <a:extLst>
              <a:ext uri="{FF2B5EF4-FFF2-40B4-BE49-F238E27FC236}">
                <a16:creationId xmlns:a16="http://schemas.microsoft.com/office/drawing/2014/main" id="{A79DFB39-7BFC-A4FC-1D7E-398C48849B4B}"/>
              </a:ext>
            </a:extLst>
          </p:cNvPr>
          <p:cNvSpPr>
            <a:spLocks noGrp="1"/>
          </p:cNvSpPr>
          <p:nvPr>
            <p:ph type="pic" sz="quarter" idx="26" hasCustomPrompt="1"/>
          </p:nvPr>
        </p:nvSpPr>
        <p:spPr>
          <a:xfrm>
            <a:off x="6095613" y="0"/>
            <a:ext cx="6094800" cy="3358800"/>
          </a:xfrm>
          <a:prstGeom prst="rect">
            <a:avLst/>
          </a:prstGeom>
          <a:blipFill>
            <a:blip r:embed="rId2"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1" name="Text Placeholder 15">
            <a:extLst>
              <a:ext uri="{FF2B5EF4-FFF2-40B4-BE49-F238E27FC236}">
                <a16:creationId xmlns:a16="http://schemas.microsoft.com/office/drawing/2014/main" id="{0586833F-48E9-AC46-1DE2-D2EB7D013EB8}"/>
              </a:ext>
            </a:extLst>
          </p:cNvPr>
          <p:cNvSpPr>
            <a:spLocks noGrp="1"/>
          </p:cNvSpPr>
          <p:nvPr>
            <p:ph type="body" sz="quarter" idx="11" hasCustomPrompt="1"/>
          </p:nvPr>
        </p:nvSpPr>
        <p:spPr>
          <a:xfrm>
            <a:off x="954503" y="1334732"/>
            <a:ext cx="3795298"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Timelines headline</a:t>
            </a:r>
          </a:p>
        </p:txBody>
      </p:sp>
    </p:spTree>
    <p:extLst>
      <p:ext uri="{BB962C8B-B14F-4D97-AF65-F5344CB8AC3E}">
        <p14:creationId xmlns:p14="http://schemas.microsoft.com/office/powerpoint/2010/main" val="17663087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 Photo Layout">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p:nvSpPr>
        <p:spPr>
          <a:xfrm>
            <a:off x="496958" y="1485578"/>
            <a:ext cx="11702600" cy="53740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4544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Attributes of a Brookfield Properties leader</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45444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3" name="그림 개체 틀 3">
            <a:extLst>
              <a:ext uri="{FF2B5EF4-FFF2-40B4-BE49-F238E27FC236}">
                <a16:creationId xmlns:a16="http://schemas.microsoft.com/office/drawing/2014/main" id="{1E55B72C-BCC1-F5D8-ACB0-27C7CFAEBD8E}"/>
              </a:ext>
            </a:extLst>
          </p:cNvPr>
          <p:cNvSpPr>
            <a:spLocks noGrp="1"/>
          </p:cNvSpPr>
          <p:nvPr>
            <p:ph type="pic" sz="quarter" idx="26" hasCustomPrompt="1"/>
          </p:nvPr>
        </p:nvSpPr>
        <p:spPr>
          <a:xfrm>
            <a:off x="8039423" y="2279476"/>
            <a:ext cx="4150990" cy="3786214"/>
          </a:xfrm>
          <a:prstGeom prst="rect">
            <a:avLst/>
          </a:prstGeom>
          <a:blipFill>
            <a:blip r:embed="rId4"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custDataLst>
      <p:tags r:id="rId1"/>
    </p:custDataLst>
    <p:extLst>
      <p:ext uri="{BB962C8B-B14F-4D97-AF65-F5344CB8AC3E}">
        <p14:creationId xmlns:p14="http://schemas.microsoft.com/office/powerpoint/2010/main" val="1834412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1 Photo Layout_v2">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p:nvSpPr>
        <p:spPr>
          <a:xfrm>
            <a:off x="2743200" y="792310"/>
            <a:ext cx="9456357" cy="5304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889520"/>
            <a:ext cx="4912897"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Use outlines, fills, and patterns to create on-brand graph colors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54502" y="2130840"/>
            <a:ext cx="3045993" cy="1082259"/>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3" name="그림 개체 틀 3">
            <a:extLst>
              <a:ext uri="{FF2B5EF4-FFF2-40B4-BE49-F238E27FC236}">
                <a16:creationId xmlns:a16="http://schemas.microsoft.com/office/drawing/2014/main" id="{1E55B72C-BCC1-F5D8-ACB0-27C7CFAEBD8E}"/>
              </a:ext>
            </a:extLst>
          </p:cNvPr>
          <p:cNvSpPr>
            <a:spLocks noGrp="1"/>
          </p:cNvSpPr>
          <p:nvPr>
            <p:ph type="pic" sz="quarter" idx="26" hasCustomPrompt="1"/>
          </p:nvPr>
        </p:nvSpPr>
        <p:spPr>
          <a:xfrm>
            <a:off x="8813799" y="1816099"/>
            <a:ext cx="3376613" cy="4280315"/>
          </a:xfrm>
          <a:prstGeom prst="rect">
            <a:avLst/>
          </a:prstGeom>
          <a:blipFill>
            <a:blip r:embed="rId3" cstate="screen">
              <a:extLst>
                <a:ext uri="{28A0092B-C50C-407E-A947-70E740481C1C}">
                  <a14:useLocalDpi xmlns:a14="http://schemas.microsoft.com/office/drawing/2010/main"/>
                </a:ext>
              </a:extLst>
            </a:blip>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5707585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Headline + Subtext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69574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a:p>
            <a:pPr>
              <a:lnSpc>
                <a:spcPct val="120000"/>
              </a:lnSpc>
            </a:pPr>
            <a:endParaRPr lang="en-US" altLang="ko-KR" sz="1000" dirty="0">
              <a:latin typeface="Cerebri Sans Light" pitchFamily="2" charset="77"/>
              <a:cs typeface="Arial" pitchFamily="34" charset="0"/>
            </a:endParaRPr>
          </a:p>
        </p:txBody>
      </p:sp>
    </p:spTree>
    <p:extLst>
      <p:ext uri="{BB962C8B-B14F-4D97-AF65-F5344CB8AC3E}">
        <p14:creationId xmlns:p14="http://schemas.microsoft.com/office/powerpoint/2010/main" val="8372800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Headline + Subtext + Photo + GreyBkg_2v">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3" name="Rectangle 2">
            <a:extLst>
              <a:ext uri="{FF2B5EF4-FFF2-40B4-BE49-F238E27FC236}">
                <a16:creationId xmlns:a16="http://schemas.microsoft.com/office/drawing/2014/main" id="{349B21AF-E8FA-B8B1-153C-27FA2BDDA6AD}"/>
              </a:ext>
            </a:extLst>
          </p:cNvPr>
          <p:cNvSpPr/>
          <p:nvPr/>
        </p:nvSpPr>
        <p:spPr>
          <a:xfrm>
            <a:off x="512064" y="2429662"/>
            <a:ext cx="11687493" cy="442992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4" name="그림 개체 틀 3">
            <a:extLst>
              <a:ext uri="{FF2B5EF4-FFF2-40B4-BE49-F238E27FC236}">
                <a16:creationId xmlns:a16="http://schemas.microsoft.com/office/drawing/2014/main" id="{1553205F-5E83-EE02-FA5B-C8138BCCF8A6}"/>
              </a:ext>
            </a:extLst>
          </p:cNvPr>
          <p:cNvSpPr>
            <a:spLocks noGrp="1"/>
          </p:cNvSpPr>
          <p:nvPr>
            <p:ph type="pic" sz="quarter" idx="26" hasCustomPrompt="1"/>
          </p:nvPr>
        </p:nvSpPr>
        <p:spPr>
          <a:xfrm>
            <a:off x="9881419" y="2429662"/>
            <a:ext cx="2308993" cy="3786214"/>
          </a:xfrm>
          <a:prstGeom prst="rect">
            <a:avLst/>
          </a:prstGeom>
          <a:blipFill>
            <a:blip r:embed="rId3"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Text Placeholder 16">
            <a:extLst>
              <a:ext uri="{FF2B5EF4-FFF2-40B4-BE49-F238E27FC236}">
                <a16:creationId xmlns:a16="http://schemas.microsoft.com/office/drawing/2014/main" id="{AECF083E-703B-9E8E-8B3A-A37FF5150E6E}"/>
              </a:ext>
            </a:extLst>
          </p:cNvPr>
          <p:cNvSpPr>
            <a:spLocks noGrp="1"/>
          </p:cNvSpPr>
          <p:nvPr>
            <p:ph type="body" sz="quarter" idx="45" hasCustomPrompt="1"/>
          </p:nvPr>
        </p:nvSpPr>
        <p:spPr>
          <a:xfrm>
            <a:off x="7107663" y="695741"/>
            <a:ext cx="3162771"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Please enter a description of your content here. This text can be replaced with your own text. </a:t>
            </a:r>
          </a:p>
        </p:txBody>
      </p:sp>
      <p:sp>
        <p:nvSpPr>
          <p:cNvPr id="7" name="Text Placeholder 15">
            <a:extLst>
              <a:ext uri="{FF2B5EF4-FFF2-40B4-BE49-F238E27FC236}">
                <a16:creationId xmlns:a16="http://schemas.microsoft.com/office/drawing/2014/main" id="{0974C161-F7EA-1BF8-01C2-E1F529E7DE09}"/>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Visualize information in a compelling way</a:t>
            </a:r>
            <a:endParaRPr lang="en-US" dirty="0">
              <a:latin typeface="SangBleu Kingdom Regular Italic" panose="02040504080000000004" pitchFamily="18" charset="77"/>
              <a:ea typeface="SangBleu Kingdom Regular Italic" panose="02040504080000000004" pitchFamily="18" charset="77"/>
            </a:endParaRPr>
          </a:p>
        </p:txBody>
      </p:sp>
    </p:spTree>
    <p:extLst>
      <p:ext uri="{BB962C8B-B14F-4D97-AF65-F5344CB8AC3E}">
        <p14:creationId xmlns:p14="http://schemas.microsoft.com/office/powerpoint/2010/main" val="24941966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Headline + Subtext + Photo">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69574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a:p>
            <a:pPr>
              <a:lnSpc>
                <a:spcPct val="120000"/>
              </a:lnSpc>
            </a:pPr>
            <a:endParaRPr lang="en-US" altLang="ko-KR" sz="1000" dirty="0">
              <a:latin typeface="Cerebri Sans Light" pitchFamily="2" charset="77"/>
              <a:cs typeface="Arial" pitchFamily="34" charset="0"/>
            </a:endParaRPr>
          </a:p>
        </p:txBody>
      </p:sp>
      <p:sp>
        <p:nvSpPr>
          <p:cNvPr id="3" name="그림 개체 틀 3">
            <a:extLst>
              <a:ext uri="{FF2B5EF4-FFF2-40B4-BE49-F238E27FC236}">
                <a16:creationId xmlns:a16="http://schemas.microsoft.com/office/drawing/2014/main" id="{5A241A46-9712-6F6B-C261-74B3F6661752}"/>
              </a:ext>
            </a:extLst>
          </p:cNvPr>
          <p:cNvSpPr>
            <a:spLocks noGrp="1"/>
          </p:cNvSpPr>
          <p:nvPr>
            <p:ph type="pic" sz="quarter" idx="26" hasCustomPrompt="1"/>
          </p:nvPr>
        </p:nvSpPr>
        <p:spPr>
          <a:xfrm>
            <a:off x="502920" y="2929728"/>
            <a:ext cx="2484000" cy="3929860"/>
          </a:xfrm>
          <a:prstGeom prst="rect">
            <a:avLst/>
          </a:prstGeom>
          <a:blipFill>
            <a:blip r:embed="rId3" cstate="screen">
              <a:extLst>
                <a:ext uri="{28A0092B-C50C-407E-A947-70E740481C1C}">
                  <a14:useLocalDpi xmlns:a14="http://schemas.microsoft.com/office/drawing/2010/main"/>
                </a:ext>
              </a:extLst>
            </a:blip>
            <a:stretch>
              <a:fillRect t="424" b="4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3060648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1 Section Title Slide_v2">
    <p:spTree>
      <p:nvGrpSpPr>
        <p:cNvPr id="1" name=""/>
        <p:cNvGrpSpPr/>
        <p:nvPr/>
      </p:nvGrpSpPr>
      <p:grpSpPr>
        <a:xfrm>
          <a:off x="0" y="0"/>
          <a:ext cx="0" cy="0"/>
          <a:chOff x="0" y="0"/>
          <a:chExt cx="0" cy="0"/>
        </a:xfrm>
      </p:grpSpPr>
      <p:sp>
        <p:nvSpPr>
          <p:cNvPr id="25" name="Text Placeholder 15">
            <a:extLst>
              <a:ext uri="{FF2B5EF4-FFF2-40B4-BE49-F238E27FC236}">
                <a16:creationId xmlns:a16="http://schemas.microsoft.com/office/drawing/2014/main" id="{9AFDB441-6A67-694F-21B2-0D542842B5A6}"/>
              </a:ext>
            </a:extLst>
          </p:cNvPr>
          <p:cNvSpPr>
            <a:spLocks noGrp="1"/>
          </p:cNvSpPr>
          <p:nvPr>
            <p:ph type="body" sz="quarter" idx="27" hasCustomPrompt="1"/>
          </p:nvPr>
        </p:nvSpPr>
        <p:spPr>
          <a:xfrm>
            <a:off x="7917958" y="644872"/>
            <a:ext cx="3695204" cy="689336"/>
          </a:xfrm>
        </p:spPr>
        <p:txBody>
          <a:bodyPr anchor="ctr">
            <a:normAutofit/>
          </a:bodyPr>
          <a:lstStyle>
            <a:lvl1pPr marL="0" indent="0" algn="l" defTabSz="914400" rtl="0" eaLnBrk="1" latinLnBrk="0" hangingPunct="1">
              <a:lnSpc>
                <a:spcPct val="170089"/>
              </a:lnSpc>
              <a:spcBef>
                <a:spcPts val="1000"/>
              </a:spcBef>
              <a:buFont typeface="Arial" panose="020B0604020202020204" pitchFamily="34" charset="0"/>
              <a:buNone/>
              <a:defRPr lang="en-US" sz="850" b="0" i="0" kern="1200" dirty="0" smtClean="0">
                <a:solidFill>
                  <a:schemeClr val="tx2"/>
                </a:solidFill>
                <a:latin typeface="Cerebri Sans Light" panose="00000400000000000000" pitchFamily="50" charset="0"/>
                <a:ea typeface="+mn-ea"/>
                <a:cs typeface="+mn-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70089"/>
              </a:lnSpc>
            </a:pPr>
            <a:r>
              <a:rPr lang="en-US" sz="850" dirty="0">
                <a:latin typeface="Cerebri Sans Light" panose="00000400000000000000" pitchFamily="50" charset="0"/>
              </a:rPr>
              <a:t>From New York to Noida. From Los Angeles to London. From Sydney to Shanghai. At Brookfield Properties, our global network and relationships are here for our partners and tenants — wherever they are in the world. </a:t>
            </a:r>
          </a:p>
        </p:txBody>
      </p:sp>
      <p:sp>
        <p:nvSpPr>
          <p:cNvPr id="16" name="Text Placeholder 15">
            <a:extLst>
              <a:ext uri="{FF2B5EF4-FFF2-40B4-BE49-F238E27FC236}">
                <a16:creationId xmlns:a16="http://schemas.microsoft.com/office/drawing/2014/main" id="{2CD6DD62-C30C-0609-DEF7-2CDC41CB4D93}"/>
              </a:ext>
            </a:extLst>
          </p:cNvPr>
          <p:cNvSpPr>
            <a:spLocks noGrp="1"/>
          </p:cNvSpPr>
          <p:nvPr>
            <p:ph type="body" sz="quarter" idx="10" hasCustomPrompt="1"/>
          </p:nvPr>
        </p:nvSpPr>
        <p:spPr>
          <a:xfrm>
            <a:off x="954502" y="700642"/>
            <a:ext cx="1272869" cy="843150"/>
          </a:xfrm>
        </p:spPr>
        <p:txBody>
          <a:bodyPr/>
          <a:lstStyle>
            <a:lvl1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01</a:t>
            </a: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그림 개체 틀 3">
            <a:extLst>
              <a:ext uri="{FF2B5EF4-FFF2-40B4-BE49-F238E27FC236}">
                <a16:creationId xmlns:a16="http://schemas.microsoft.com/office/drawing/2014/main" id="{16C3AC0C-0514-3F3B-CE86-8F9F69BC8195}"/>
              </a:ext>
            </a:extLst>
          </p:cNvPr>
          <p:cNvSpPr>
            <a:spLocks noGrp="1"/>
          </p:cNvSpPr>
          <p:nvPr>
            <p:ph type="pic" sz="quarter" idx="26" hasCustomPrompt="1"/>
          </p:nvPr>
        </p:nvSpPr>
        <p:spPr>
          <a:xfrm>
            <a:off x="497995" y="1813960"/>
            <a:ext cx="11706705" cy="5044040"/>
          </a:xfrm>
          <a:prstGeom prst="rect">
            <a:avLst/>
          </a:prstGeom>
          <a:blipFill>
            <a:blip r:embed="rId3" cstate="screen">
              <a:extLst>
                <a:ext uri="{28A0092B-C50C-407E-A947-70E740481C1C}">
                  <a14:useLocalDpi xmlns:a14="http://schemas.microsoft.com/office/drawing/2010/main"/>
                </a:ext>
              </a:extLst>
            </a:blip>
            <a:stretch>
              <a:fillRect r="164"/>
            </a:stretch>
          </a:blipFill>
          <a:ln w="3175">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22" name="Picture 21" descr="A picture containing colorfulness, square, screenshot, green&#10;&#10;Description automatically generated">
            <a:extLst>
              <a:ext uri="{FF2B5EF4-FFF2-40B4-BE49-F238E27FC236}">
                <a16:creationId xmlns:a16="http://schemas.microsoft.com/office/drawing/2014/main" id="{B9E3ED16-122A-8C3B-7EB6-904F376AD3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194199" y="703714"/>
            <a:ext cx="575766" cy="578069"/>
          </a:xfrm>
          <a:prstGeom prst="rect">
            <a:avLst/>
          </a:prstGeom>
        </p:spPr>
      </p:pic>
      <p:sp>
        <p:nvSpPr>
          <p:cNvPr id="28" name="Text Placeholder 15">
            <a:extLst>
              <a:ext uri="{FF2B5EF4-FFF2-40B4-BE49-F238E27FC236}">
                <a16:creationId xmlns:a16="http://schemas.microsoft.com/office/drawing/2014/main" id="{DE7973AC-8C9E-F7C0-7B1E-996C327D321E}"/>
              </a:ext>
            </a:extLst>
          </p:cNvPr>
          <p:cNvSpPr>
            <a:spLocks noGrp="1"/>
          </p:cNvSpPr>
          <p:nvPr>
            <p:ph type="body" sz="quarter" idx="11" hasCustomPrompt="1"/>
          </p:nvPr>
        </p:nvSpPr>
        <p:spPr>
          <a:xfrm>
            <a:off x="2227389" y="365333"/>
            <a:ext cx="2558821" cy="1168574"/>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Divider / section slides</a:t>
            </a:r>
          </a:p>
        </p:txBody>
      </p:sp>
    </p:spTree>
    <p:extLst>
      <p:ext uri="{BB962C8B-B14F-4D97-AF65-F5344CB8AC3E}">
        <p14:creationId xmlns:p14="http://schemas.microsoft.com/office/powerpoint/2010/main" val="6322999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Photo Layout v2">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Back up statements with proof</a:t>
            </a:r>
            <a:endParaRPr lang="en-US" dirty="0">
              <a:latin typeface="SangBleu Kingdom Regular Italic" panose="02040504080000000004" pitchFamily="18" charset="77"/>
              <a:ea typeface="SangBleu Kingdom Regular Italic" panose="02040504080000000004" pitchFamily="18" charset="77"/>
            </a:endParaRPr>
          </a:p>
        </p:txBody>
      </p:sp>
      <p:sp>
        <p:nvSpPr>
          <p:cNvPr id="3" name="Rectangle 2">
            <a:extLst>
              <a:ext uri="{FF2B5EF4-FFF2-40B4-BE49-F238E27FC236}">
                <a16:creationId xmlns:a16="http://schemas.microsoft.com/office/drawing/2014/main" id="{4014B386-7324-F377-2F0B-C7BFE5D0F847}"/>
              </a:ext>
            </a:extLst>
          </p:cNvPr>
          <p:cNvSpPr/>
          <p:nvPr/>
        </p:nvSpPr>
        <p:spPr>
          <a:xfrm>
            <a:off x="6095206" y="2143910"/>
            <a:ext cx="6095206" cy="471567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4" name="그림 개체 틀 3">
            <a:extLst>
              <a:ext uri="{FF2B5EF4-FFF2-40B4-BE49-F238E27FC236}">
                <a16:creationId xmlns:a16="http://schemas.microsoft.com/office/drawing/2014/main" id="{5FF058B4-E923-DA97-ADB7-CDC14178B388}"/>
              </a:ext>
            </a:extLst>
          </p:cNvPr>
          <p:cNvSpPr>
            <a:spLocks noGrp="1"/>
          </p:cNvSpPr>
          <p:nvPr>
            <p:ph type="pic" sz="quarter" idx="37" hasCustomPrompt="1"/>
          </p:nvPr>
        </p:nvSpPr>
        <p:spPr>
          <a:xfrm>
            <a:off x="6095206" y="2143910"/>
            <a:ext cx="2340000" cy="1260000"/>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그림 개체 틀 3">
            <a:extLst>
              <a:ext uri="{FF2B5EF4-FFF2-40B4-BE49-F238E27FC236}">
                <a16:creationId xmlns:a16="http://schemas.microsoft.com/office/drawing/2014/main" id="{811A7D58-545D-3AF2-0C38-41F4E3A22A4E}"/>
              </a:ext>
            </a:extLst>
          </p:cNvPr>
          <p:cNvSpPr>
            <a:spLocks noGrp="1"/>
          </p:cNvSpPr>
          <p:nvPr>
            <p:ph type="pic" sz="quarter" idx="38" hasCustomPrompt="1"/>
          </p:nvPr>
        </p:nvSpPr>
        <p:spPr>
          <a:xfrm>
            <a:off x="6095206" y="3514174"/>
            <a:ext cx="2340000" cy="1260000"/>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그림 개체 틀 3">
            <a:extLst>
              <a:ext uri="{FF2B5EF4-FFF2-40B4-BE49-F238E27FC236}">
                <a16:creationId xmlns:a16="http://schemas.microsoft.com/office/drawing/2014/main" id="{F92CD9B5-4918-BFD5-BB70-8B2440B939BA}"/>
              </a:ext>
            </a:extLst>
          </p:cNvPr>
          <p:cNvSpPr>
            <a:spLocks noGrp="1"/>
          </p:cNvSpPr>
          <p:nvPr>
            <p:ph type="pic" sz="quarter" idx="39" hasCustomPrompt="1"/>
          </p:nvPr>
        </p:nvSpPr>
        <p:spPr>
          <a:xfrm>
            <a:off x="6095206" y="4884438"/>
            <a:ext cx="2340000" cy="1260000"/>
          </a:xfrm>
          <a:prstGeom prst="rect">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220874555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entered Headline + Grey Bk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p:nvSpPr>
        <p:spPr>
          <a:xfrm>
            <a:off x="497776" y="1485578"/>
            <a:ext cx="11694224" cy="53740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2882594" y="605241"/>
            <a:ext cx="6946431" cy="689336"/>
          </a:xfrm>
        </p:spPr>
        <p:txBody>
          <a:bodyPr anchor="t">
            <a:noAutofit/>
          </a:bodyPr>
          <a:lstStyle>
            <a:lvl1pPr marL="0" indent="0" algn="ctr"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Headline</a:t>
            </a:r>
            <a:endParaRPr lang="en-US" dirty="0">
              <a:latin typeface="SangBleu Kingdom Regular Italic" panose="02040504080000000004" pitchFamily="18" charset="77"/>
              <a:ea typeface="SangBleu Kingdom Regular Italic" panose="02040504080000000004" pitchFamily="18" charset="77"/>
            </a:endParaRPr>
          </a:p>
        </p:txBody>
      </p:sp>
      <p:sp>
        <p:nvSpPr>
          <p:cNvPr id="21" name="Text Placeholder 20">
            <a:extLst>
              <a:ext uri="{FF2B5EF4-FFF2-40B4-BE49-F238E27FC236}">
                <a16:creationId xmlns:a16="http://schemas.microsoft.com/office/drawing/2014/main" id="{62F8CB97-ACFA-22A0-377D-B0C60E48FF8C}"/>
              </a:ext>
            </a:extLst>
          </p:cNvPr>
          <p:cNvSpPr>
            <a:spLocks noGrp="1"/>
          </p:cNvSpPr>
          <p:nvPr>
            <p:ph type="body" sz="quarter" idx="12" hasCustomPrompt="1"/>
          </p:nvPr>
        </p:nvSpPr>
        <p:spPr>
          <a:xfrm>
            <a:off x="3980910" y="327233"/>
            <a:ext cx="4749800" cy="177800"/>
          </a:xfrm>
        </p:spPr>
        <p:txBody>
          <a:bodyPr wrap="square" lIns="0" tIns="0" rIns="0" bIns="0">
            <a:noAutofit/>
          </a:bodyPr>
          <a:lstStyle>
            <a:lvl1pPr algn="ctr">
              <a:defRPr lang="en-US" sz="850" kern="1200" spc="54" dirty="0">
                <a:solidFill>
                  <a:schemeClr val="tx1"/>
                </a:solidFill>
                <a:latin typeface="Cerebri Sans Book" pitchFamily="2" charset="77"/>
                <a:ea typeface="+mn-ea"/>
                <a:cs typeface="Arial" pitchFamily="34" charset="0"/>
              </a:defRPr>
            </a:lvl1pPr>
            <a:lvl2pPr algn="ctr">
              <a:defRPr/>
            </a:lvl2pPr>
            <a:lvl3pPr algn="ctr">
              <a:defRPr/>
            </a:lvl3pPr>
            <a:lvl4pPr algn="ctr">
              <a:defRPr/>
            </a:lvl4pPr>
            <a:lvl5pPr marL="1828800" indent="0" algn="ctr">
              <a:buFontTx/>
              <a:buNone/>
              <a:defRPr/>
            </a:lvl5pPr>
          </a:lstStyle>
          <a:p>
            <a:pPr marL="0" lvl="0" algn="ctr" defTabSz="914400" rtl="0" eaLnBrk="1" latinLnBrk="0" hangingPunct="1">
              <a:lnSpc>
                <a:spcPct val="120000"/>
              </a:lnSpc>
            </a:pPr>
            <a:r>
              <a:rPr lang="en-US" dirty="0"/>
              <a:t>SECTOR</a:t>
            </a:r>
          </a:p>
        </p:txBody>
      </p:sp>
    </p:spTree>
    <p:extLst>
      <p:ext uri="{BB962C8B-B14F-4D97-AF65-F5344CB8AC3E}">
        <p14:creationId xmlns:p14="http://schemas.microsoft.com/office/powerpoint/2010/main" val="235793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Centered Headeline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2882594" y="1017920"/>
            <a:ext cx="6946431" cy="689336"/>
          </a:xfrm>
        </p:spPr>
        <p:txBody>
          <a:bodyPr anchor="t">
            <a:noAutofit/>
          </a:bodyPr>
          <a:lstStyle>
            <a:lvl1pPr marL="0" indent="0" algn="ctr"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Headline</a:t>
            </a:r>
            <a:endParaRPr lang="en-US" dirty="0">
              <a:latin typeface="SangBleu Kingdom Regular Italic" panose="02040504080000000004" pitchFamily="18" charset="77"/>
              <a:ea typeface="SangBleu Kingdom Regular Italic" panose="02040504080000000004" pitchFamily="18" charset="77"/>
            </a:endParaRPr>
          </a:p>
        </p:txBody>
      </p:sp>
      <p:sp>
        <p:nvSpPr>
          <p:cNvPr id="21" name="Text Placeholder 20">
            <a:extLst>
              <a:ext uri="{FF2B5EF4-FFF2-40B4-BE49-F238E27FC236}">
                <a16:creationId xmlns:a16="http://schemas.microsoft.com/office/drawing/2014/main" id="{62F8CB97-ACFA-22A0-377D-B0C60E48FF8C}"/>
              </a:ext>
            </a:extLst>
          </p:cNvPr>
          <p:cNvSpPr>
            <a:spLocks noGrp="1"/>
          </p:cNvSpPr>
          <p:nvPr>
            <p:ph type="body" sz="quarter" idx="12" hasCustomPrompt="1"/>
          </p:nvPr>
        </p:nvSpPr>
        <p:spPr>
          <a:xfrm>
            <a:off x="3980910" y="695741"/>
            <a:ext cx="4749800" cy="177800"/>
          </a:xfrm>
        </p:spPr>
        <p:txBody>
          <a:bodyPr wrap="square" lIns="0" tIns="0" rIns="0" bIns="0">
            <a:noAutofit/>
          </a:bodyPr>
          <a:lstStyle>
            <a:lvl1pPr algn="ctr">
              <a:defRPr lang="en-US" sz="850" kern="1200" spc="54" dirty="0">
                <a:solidFill>
                  <a:schemeClr val="tx1"/>
                </a:solidFill>
                <a:latin typeface="Cerebri Sans Book" pitchFamily="2" charset="77"/>
                <a:ea typeface="+mn-ea"/>
                <a:cs typeface="Arial" pitchFamily="34" charset="0"/>
              </a:defRPr>
            </a:lvl1pPr>
            <a:lvl2pPr algn="ctr">
              <a:defRPr/>
            </a:lvl2pPr>
            <a:lvl3pPr algn="ctr">
              <a:defRPr/>
            </a:lvl3pPr>
            <a:lvl4pPr algn="ctr">
              <a:defRPr/>
            </a:lvl4pPr>
            <a:lvl5pPr marL="1828800" indent="0" algn="ctr">
              <a:buFontTx/>
              <a:buNone/>
              <a:defRPr/>
            </a:lvl5pPr>
          </a:lstStyle>
          <a:p>
            <a:pPr marL="0" lvl="0" algn="ctr" defTabSz="914400" rtl="0" eaLnBrk="1" latinLnBrk="0" hangingPunct="1">
              <a:lnSpc>
                <a:spcPct val="120000"/>
              </a:lnSpc>
            </a:pPr>
            <a:r>
              <a:rPr lang="en-US" dirty="0"/>
              <a:t>SECTOR</a:t>
            </a:r>
          </a:p>
        </p:txBody>
      </p:sp>
    </p:spTree>
    <p:extLst>
      <p:ext uri="{BB962C8B-B14F-4D97-AF65-F5344CB8AC3E}">
        <p14:creationId xmlns:p14="http://schemas.microsoft.com/office/powerpoint/2010/main" val="38005189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Left Headline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3" name="Text Placeholder 15">
            <a:extLst>
              <a:ext uri="{FF2B5EF4-FFF2-40B4-BE49-F238E27FC236}">
                <a16:creationId xmlns:a16="http://schemas.microsoft.com/office/drawing/2014/main" id="{588FFB91-2DC8-DFC8-5880-2B0696705868}"/>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Summary</a:t>
            </a:r>
            <a:endParaRPr lang="en-US" dirty="0">
              <a:latin typeface="SangBleu Kingdom Regular Italic" panose="02040504080000000004" pitchFamily="18" charset="77"/>
              <a:ea typeface="SangBleu Kingdom Regular Italic" panose="02040504080000000004" pitchFamily="18" charset="77"/>
            </a:endParaRPr>
          </a:p>
        </p:txBody>
      </p:sp>
    </p:spTree>
    <p:extLst>
      <p:ext uri="{BB962C8B-B14F-4D97-AF65-F5344CB8AC3E}">
        <p14:creationId xmlns:p14="http://schemas.microsoft.com/office/powerpoint/2010/main" val="2582183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eam Char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Team chart</a:t>
            </a:r>
            <a:endParaRPr lang="en-US" dirty="0">
              <a:latin typeface="SangBleu Kingdom Regular Italic" panose="02040504080000000004" pitchFamily="18" charset="77"/>
              <a:ea typeface="SangBleu Kingdom Regular Italic" panose="02040504080000000004" pitchFamily="18" charset="77"/>
            </a:endParaRPr>
          </a:p>
        </p:txBody>
      </p:sp>
      <p:sp>
        <p:nvSpPr>
          <p:cNvPr id="3" name="Picture Placeholder 2">
            <a:extLst>
              <a:ext uri="{FF2B5EF4-FFF2-40B4-BE49-F238E27FC236}">
                <a16:creationId xmlns:a16="http://schemas.microsoft.com/office/drawing/2014/main" id="{1D294295-3CDA-25E8-AD0D-6A4204910A98}"/>
              </a:ext>
            </a:extLst>
          </p:cNvPr>
          <p:cNvSpPr>
            <a:spLocks noGrp="1"/>
          </p:cNvSpPr>
          <p:nvPr>
            <p:ph type="pic" sz="quarter" idx="36"/>
          </p:nvPr>
        </p:nvSpPr>
        <p:spPr>
          <a:xfrm>
            <a:off x="10110452"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4" name="Picture Placeholder 3">
            <a:extLst>
              <a:ext uri="{FF2B5EF4-FFF2-40B4-BE49-F238E27FC236}">
                <a16:creationId xmlns:a16="http://schemas.microsoft.com/office/drawing/2014/main" id="{340D02CA-D327-8F0A-54FF-DC393DF5FBF9}"/>
              </a:ext>
            </a:extLst>
          </p:cNvPr>
          <p:cNvSpPr>
            <a:spLocks noGrp="1"/>
          </p:cNvSpPr>
          <p:nvPr>
            <p:ph type="pic" sz="quarter" idx="37"/>
          </p:nvPr>
        </p:nvSpPr>
        <p:spPr>
          <a:xfrm>
            <a:off x="1040025"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5" name="Picture Placeholder 4">
            <a:extLst>
              <a:ext uri="{FF2B5EF4-FFF2-40B4-BE49-F238E27FC236}">
                <a16:creationId xmlns:a16="http://schemas.microsoft.com/office/drawing/2014/main" id="{C8718DBA-986E-45D3-5BD1-7C6B9C5F0E08}"/>
              </a:ext>
            </a:extLst>
          </p:cNvPr>
          <p:cNvSpPr>
            <a:spLocks noGrp="1"/>
          </p:cNvSpPr>
          <p:nvPr>
            <p:ph type="pic" sz="quarter" idx="38"/>
          </p:nvPr>
        </p:nvSpPr>
        <p:spPr>
          <a:xfrm>
            <a:off x="2551763"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6" name="Picture Placeholder 5">
            <a:extLst>
              <a:ext uri="{FF2B5EF4-FFF2-40B4-BE49-F238E27FC236}">
                <a16:creationId xmlns:a16="http://schemas.microsoft.com/office/drawing/2014/main" id="{6C8D969A-51FA-0BB8-4833-745715F7239F}"/>
              </a:ext>
            </a:extLst>
          </p:cNvPr>
          <p:cNvSpPr>
            <a:spLocks noGrp="1"/>
          </p:cNvSpPr>
          <p:nvPr>
            <p:ph type="pic" sz="quarter" idx="39"/>
          </p:nvPr>
        </p:nvSpPr>
        <p:spPr>
          <a:xfrm>
            <a:off x="4063501"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7" name="Picture Placeholder 6">
            <a:extLst>
              <a:ext uri="{FF2B5EF4-FFF2-40B4-BE49-F238E27FC236}">
                <a16:creationId xmlns:a16="http://schemas.microsoft.com/office/drawing/2014/main" id="{CF79ACE0-53C5-09AE-8FE6-69310929272B}"/>
              </a:ext>
            </a:extLst>
          </p:cNvPr>
          <p:cNvSpPr>
            <a:spLocks noGrp="1"/>
          </p:cNvSpPr>
          <p:nvPr>
            <p:ph type="pic" sz="quarter" idx="40"/>
          </p:nvPr>
        </p:nvSpPr>
        <p:spPr>
          <a:xfrm>
            <a:off x="5575239"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8" name="Picture Placeholder 7">
            <a:extLst>
              <a:ext uri="{FF2B5EF4-FFF2-40B4-BE49-F238E27FC236}">
                <a16:creationId xmlns:a16="http://schemas.microsoft.com/office/drawing/2014/main" id="{B67180EA-2854-5B8C-4A7D-CDA5CFA4030E}"/>
              </a:ext>
            </a:extLst>
          </p:cNvPr>
          <p:cNvSpPr>
            <a:spLocks noGrp="1"/>
          </p:cNvSpPr>
          <p:nvPr>
            <p:ph type="pic" sz="quarter" idx="41"/>
          </p:nvPr>
        </p:nvSpPr>
        <p:spPr>
          <a:xfrm>
            <a:off x="7086977"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9" name="Picture Placeholder 8">
            <a:extLst>
              <a:ext uri="{FF2B5EF4-FFF2-40B4-BE49-F238E27FC236}">
                <a16:creationId xmlns:a16="http://schemas.microsoft.com/office/drawing/2014/main" id="{8365183A-6080-9E88-0877-570602503FC5}"/>
              </a:ext>
            </a:extLst>
          </p:cNvPr>
          <p:cNvSpPr>
            <a:spLocks noGrp="1"/>
          </p:cNvSpPr>
          <p:nvPr>
            <p:ph type="pic" sz="quarter" idx="42"/>
          </p:nvPr>
        </p:nvSpPr>
        <p:spPr>
          <a:xfrm>
            <a:off x="8598715" y="1852755"/>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0" name="Picture Placeholder 9">
            <a:extLst>
              <a:ext uri="{FF2B5EF4-FFF2-40B4-BE49-F238E27FC236}">
                <a16:creationId xmlns:a16="http://schemas.microsoft.com/office/drawing/2014/main" id="{E0CC7E2B-A8CC-8C73-5A5C-B2D481B47D1A}"/>
              </a:ext>
            </a:extLst>
          </p:cNvPr>
          <p:cNvSpPr>
            <a:spLocks noGrp="1"/>
          </p:cNvSpPr>
          <p:nvPr>
            <p:ph type="pic" sz="quarter" idx="43"/>
          </p:nvPr>
        </p:nvSpPr>
        <p:spPr>
          <a:xfrm>
            <a:off x="10110452"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2" name="Picture Placeholder 10">
            <a:extLst>
              <a:ext uri="{FF2B5EF4-FFF2-40B4-BE49-F238E27FC236}">
                <a16:creationId xmlns:a16="http://schemas.microsoft.com/office/drawing/2014/main" id="{27B24687-AFA9-0D1C-D5C8-3C748A4951C9}"/>
              </a:ext>
            </a:extLst>
          </p:cNvPr>
          <p:cNvSpPr>
            <a:spLocks noGrp="1"/>
          </p:cNvSpPr>
          <p:nvPr>
            <p:ph type="pic" sz="quarter" idx="44"/>
          </p:nvPr>
        </p:nvSpPr>
        <p:spPr>
          <a:xfrm>
            <a:off x="1040025"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4" name="Picture Placeholder 11">
            <a:extLst>
              <a:ext uri="{FF2B5EF4-FFF2-40B4-BE49-F238E27FC236}">
                <a16:creationId xmlns:a16="http://schemas.microsoft.com/office/drawing/2014/main" id="{16820D5B-4AC7-BD65-D35B-9BCF922CD6FB}"/>
              </a:ext>
            </a:extLst>
          </p:cNvPr>
          <p:cNvSpPr>
            <a:spLocks noGrp="1"/>
          </p:cNvSpPr>
          <p:nvPr>
            <p:ph type="pic" sz="quarter" idx="45"/>
          </p:nvPr>
        </p:nvSpPr>
        <p:spPr>
          <a:xfrm>
            <a:off x="2551763"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5" name="Picture Placeholder 12">
            <a:extLst>
              <a:ext uri="{FF2B5EF4-FFF2-40B4-BE49-F238E27FC236}">
                <a16:creationId xmlns:a16="http://schemas.microsoft.com/office/drawing/2014/main" id="{600D9D46-4256-11C9-A80B-001BF768D9C0}"/>
              </a:ext>
            </a:extLst>
          </p:cNvPr>
          <p:cNvSpPr>
            <a:spLocks noGrp="1"/>
          </p:cNvSpPr>
          <p:nvPr>
            <p:ph type="pic" sz="quarter" idx="46"/>
          </p:nvPr>
        </p:nvSpPr>
        <p:spPr>
          <a:xfrm>
            <a:off x="4063501"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6" name="Picture Placeholder 13">
            <a:extLst>
              <a:ext uri="{FF2B5EF4-FFF2-40B4-BE49-F238E27FC236}">
                <a16:creationId xmlns:a16="http://schemas.microsoft.com/office/drawing/2014/main" id="{C1DF9A4B-BD62-752B-8D4F-8D4C0DA0619A}"/>
              </a:ext>
            </a:extLst>
          </p:cNvPr>
          <p:cNvSpPr>
            <a:spLocks noGrp="1"/>
          </p:cNvSpPr>
          <p:nvPr>
            <p:ph type="pic" sz="quarter" idx="47"/>
          </p:nvPr>
        </p:nvSpPr>
        <p:spPr>
          <a:xfrm>
            <a:off x="5575239"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7" name="Picture Placeholder 14">
            <a:extLst>
              <a:ext uri="{FF2B5EF4-FFF2-40B4-BE49-F238E27FC236}">
                <a16:creationId xmlns:a16="http://schemas.microsoft.com/office/drawing/2014/main" id="{C5C3570C-D417-90BF-57BE-654068C0BF01}"/>
              </a:ext>
            </a:extLst>
          </p:cNvPr>
          <p:cNvSpPr>
            <a:spLocks noGrp="1"/>
          </p:cNvSpPr>
          <p:nvPr>
            <p:ph type="pic" sz="quarter" idx="48"/>
          </p:nvPr>
        </p:nvSpPr>
        <p:spPr>
          <a:xfrm>
            <a:off x="7086977"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
        <p:nvSpPr>
          <p:cNvPr id="18" name="Picture Placeholder 15">
            <a:extLst>
              <a:ext uri="{FF2B5EF4-FFF2-40B4-BE49-F238E27FC236}">
                <a16:creationId xmlns:a16="http://schemas.microsoft.com/office/drawing/2014/main" id="{87FA34E5-223C-1CD1-19EE-2CF6C493EDFD}"/>
              </a:ext>
            </a:extLst>
          </p:cNvPr>
          <p:cNvSpPr>
            <a:spLocks noGrp="1"/>
          </p:cNvSpPr>
          <p:nvPr>
            <p:ph type="pic" sz="quarter" idx="49"/>
          </p:nvPr>
        </p:nvSpPr>
        <p:spPr>
          <a:xfrm>
            <a:off x="8598715" y="4396259"/>
            <a:ext cx="1454351" cy="1454877"/>
          </a:xfrm>
          <a:pattFill prst="dkDnDiag">
            <a:fgClr>
              <a:schemeClr val="accent5">
                <a:lumMod val="90000"/>
              </a:schemeClr>
            </a:fgClr>
            <a:bgClr>
              <a:schemeClr val="bg1"/>
            </a:bgClr>
          </a:pattFill>
          <a:ln w="3175">
            <a:solidFill>
              <a:schemeClr val="accent1"/>
            </a:solidFill>
          </a:ln>
        </p:spPr>
        <p:txBody>
          <a:bodyPr anchor="ctr">
            <a:normAutofit/>
          </a:bodyPr>
          <a:lstStyle>
            <a:lvl1pPr algn="ctr">
              <a:defRPr sz="800">
                <a:solidFill>
                  <a:schemeClr val="tx1"/>
                </a:solidFill>
                <a:latin typeface="Cerebri Sans Book" pitchFamily="2" charset="77"/>
              </a:defRPr>
            </a:lvl1pPr>
          </a:lstStyle>
          <a:p>
            <a:r>
              <a:rPr lang="en-US"/>
              <a:t>Click icon to add picture</a:t>
            </a:r>
          </a:p>
        </p:txBody>
      </p:sp>
    </p:spTree>
    <p:extLst>
      <p:ext uri="{BB962C8B-B14F-4D97-AF65-F5344CB8AC3E}">
        <p14:creationId xmlns:p14="http://schemas.microsoft.com/office/powerpoint/2010/main" val="32530695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mall 3 photo lay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54502" y="1143000"/>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a:p>
            <a:pPr>
              <a:lnSpc>
                <a:spcPct val="120000"/>
              </a:lnSpc>
            </a:pPr>
            <a:endParaRPr lang="en-US" altLang="ko-KR" sz="1000" dirty="0">
              <a:latin typeface="Cerebri Sans Light" pitchFamily="2" charset="77"/>
              <a:cs typeface="Arial" pitchFamily="34" charset="0"/>
            </a:endParaRPr>
          </a:p>
        </p:txBody>
      </p:sp>
      <p:sp>
        <p:nvSpPr>
          <p:cNvPr id="3" name="그림 개체 틀 3">
            <a:extLst>
              <a:ext uri="{FF2B5EF4-FFF2-40B4-BE49-F238E27FC236}">
                <a16:creationId xmlns:a16="http://schemas.microsoft.com/office/drawing/2014/main" id="{3676A9F3-85B7-4439-0CD4-D367440DB0C6}"/>
              </a:ext>
            </a:extLst>
          </p:cNvPr>
          <p:cNvSpPr>
            <a:spLocks noGrp="1"/>
          </p:cNvSpPr>
          <p:nvPr>
            <p:ph type="pic" sz="quarter" idx="28" hasCustomPrompt="1"/>
          </p:nvPr>
        </p:nvSpPr>
        <p:spPr>
          <a:xfrm>
            <a:off x="1073158" y="4241591"/>
            <a:ext cx="1643074" cy="1428760"/>
          </a:xfrm>
          <a:prstGeom prst="rect">
            <a:avLst/>
          </a:prstGeom>
          <a:blipFill>
            <a:blip r:embed="rId3"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4" name="그림 개체 틀 3">
            <a:extLst>
              <a:ext uri="{FF2B5EF4-FFF2-40B4-BE49-F238E27FC236}">
                <a16:creationId xmlns:a16="http://schemas.microsoft.com/office/drawing/2014/main" id="{E7526A41-5BBA-F2D4-60B9-EED3E90D9C3C}"/>
              </a:ext>
            </a:extLst>
          </p:cNvPr>
          <p:cNvSpPr>
            <a:spLocks noGrp="1"/>
          </p:cNvSpPr>
          <p:nvPr>
            <p:ph type="pic" sz="quarter" idx="29" hasCustomPrompt="1"/>
          </p:nvPr>
        </p:nvSpPr>
        <p:spPr>
          <a:xfrm>
            <a:off x="2859108" y="4241591"/>
            <a:ext cx="1643074" cy="1428760"/>
          </a:xfrm>
          <a:prstGeom prst="rect">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그림 개체 틀 3">
            <a:extLst>
              <a:ext uri="{FF2B5EF4-FFF2-40B4-BE49-F238E27FC236}">
                <a16:creationId xmlns:a16="http://schemas.microsoft.com/office/drawing/2014/main" id="{0EE600D8-D495-5971-C349-E46DBB35F423}"/>
              </a:ext>
            </a:extLst>
          </p:cNvPr>
          <p:cNvSpPr>
            <a:spLocks noGrp="1"/>
          </p:cNvSpPr>
          <p:nvPr>
            <p:ph type="pic" sz="quarter" idx="30" hasCustomPrompt="1"/>
          </p:nvPr>
        </p:nvSpPr>
        <p:spPr>
          <a:xfrm>
            <a:off x="4645058" y="4241591"/>
            <a:ext cx="1643074" cy="1428760"/>
          </a:xfrm>
          <a:prstGeom prst="rect">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6" name="Rectangle 5">
            <a:extLst>
              <a:ext uri="{FF2B5EF4-FFF2-40B4-BE49-F238E27FC236}">
                <a16:creationId xmlns:a16="http://schemas.microsoft.com/office/drawing/2014/main" id="{0416CC73-0520-4E9D-15C2-1EA10BBB7D6B}"/>
              </a:ext>
            </a:extLst>
          </p:cNvPr>
          <p:cNvSpPr/>
          <p:nvPr/>
        </p:nvSpPr>
        <p:spPr>
          <a:xfrm>
            <a:off x="6887294" y="794"/>
            <a:ext cx="4672881"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5205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Headline + Grey Bkg">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54502" y="1387058"/>
            <a:ext cx="3233182"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Please enter a description of your content here. This text can be replaced with your own text.</a:t>
            </a:r>
          </a:p>
          <a:p>
            <a:pPr>
              <a:lnSpc>
                <a:spcPct val="120000"/>
              </a:lnSpc>
            </a:pPr>
            <a:endParaRPr lang="en-US" altLang="ko-KR" sz="1000" dirty="0">
              <a:latin typeface="Cerebri Sans Light" pitchFamily="2" charset="77"/>
              <a:cs typeface="Arial" pitchFamily="34" charset="0"/>
            </a:endParaRPr>
          </a:p>
        </p:txBody>
      </p:sp>
      <p:sp>
        <p:nvSpPr>
          <p:cNvPr id="6" name="Rectangle 5">
            <a:extLst>
              <a:ext uri="{FF2B5EF4-FFF2-40B4-BE49-F238E27FC236}">
                <a16:creationId xmlns:a16="http://schemas.microsoft.com/office/drawing/2014/main" id="{0416CC73-0520-4E9D-15C2-1EA10BBB7D6B}"/>
              </a:ext>
            </a:extLst>
          </p:cNvPr>
          <p:cNvSpPr/>
          <p:nvPr/>
        </p:nvSpPr>
        <p:spPr>
          <a:xfrm>
            <a:off x="6887294" y="794"/>
            <a:ext cx="5304706"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2052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Headline + Subtex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54501" y="1387058"/>
            <a:ext cx="4717426"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p:txBody>
      </p:sp>
    </p:spTree>
    <p:extLst>
      <p:ext uri="{BB962C8B-B14F-4D97-AF65-F5344CB8AC3E}">
        <p14:creationId xmlns:p14="http://schemas.microsoft.com/office/powerpoint/2010/main" val="16270464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_Headline + Subtext_Centered">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3802313" y="695741"/>
            <a:ext cx="4587373" cy="447259"/>
          </a:xfrm>
        </p:spPr>
        <p:txBody>
          <a:bodyPr anchor="ctr">
            <a:noAutofit/>
          </a:bodyPr>
          <a:lstStyle>
            <a:lvl1pPr marL="0" indent="0" algn="ctr"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gn="ctr">
              <a:lnSpc>
                <a:spcPct val="70000"/>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Organize content strategically</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4505826" y="1387058"/>
            <a:ext cx="3180346" cy="870158"/>
          </a:xfrm>
        </p:spPr>
        <p:txBody>
          <a:bodyPr anchor="t">
            <a:noAutofit/>
          </a:bodyPr>
          <a:lstStyle>
            <a:lvl1pPr algn="ctr">
              <a:defRPr>
                <a:solidFill>
                  <a:schemeClr val="tx1"/>
                </a:solidFill>
              </a:defRPr>
            </a:lvl1pPr>
          </a:lstStyle>
          <a:p>
            <a:pPr algn="ctr">
              <a:lnSpc>
                <a:spcPct val="120000"/>
              </a:lnSpc>
            </a:pPr>
            <a:r>
              <a:rPr lang="en-US" altLang="ko-KR" sz="1000" dirty="0">
                <a:latin typeface="Cerebri Sans Light" pitchFamily="2" charset="77"/>
                <a:cs typeface="Arial" pitchFamily="34" charset="0"/>
              </a:rPr>
              <a:t>Please enter a description of your content here. This text can be replaced with your own text. </a:t>
            </a:r>
          </a:p>
        </p:txBody>
      </p:sp>
    </p:spTree>
    <p:extLst>
      <p:ext uri="{BB962C8B-B14F-4D97-AF65-F5344CB8AC3E}">
        <p14:creationId xmlns:p14="http://schemas.microsoft.com/office/powerpoint/2010/main" val="295314575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Headline + Subtext">
    <p:spTree>
      <p:nvGrpSpPr>
        <p:cNvPr id="1" name=""/>
        <p:cNvGrpSpPr/>
        <p:nvPr/>
      </p:nvGrpSpPr>
      <p:grpSpPr>
        <a:xfrm>
          <a:off x="0" y="0"/>
          <a:ext cx="0" cy="0"/>
          <a:chOff x="0" y="0"/>
          <a:chExt cx="0" cy="0"/>
        </a:xfrm>
      </p:grpSpPr>
      <p:sp>
        <p:nvSpPr>
          <p:cNvPr id="14" name="그림 개체 틀 3">
            <a:extLst>
              <a:ext uri="{FF2B5EF4-FFF2-40B4-BE49-F238E27FC236}">
                <a16:creationId xmlns:a16="http://schemas.microsoft.com/office/drawing/2014/main" id="{263D40EF-CC4F-4EA9-817F-0B932BF2AD2A}"/>
              </a:ext>
            </a:extLst>
          </p:cNvPr>
          <p:cNvSpPr>
            <a:spLocks noGrp="1"/>
          </p:cNvSpPr>
          <p:nvPr>
            <p:ph type="pic" sz="quarter" idx="28" hasCustomPrompt="1"/>
          </p:nvPr>
        </p:nvSpPr>
        <p:spPr>
          <a:xfrm>
            <a:off x="6413384" y="3436132"/>
            <a:ext cx="3067828" cy="3418878"/>
          </a:xfrm>
          <a:prstGeom prst="rect">
            <a:avLst/>
          </a:prstGeom>
          <a:blipFill>
            <a:blip r:embed="rId2"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2" name="그림 개체 틀 3">
            <a:extLst>
              <a:ext uri="{FF2B5EF4-FFF2-40B4-BE49-F238E27FC236}">
                <a16:creationId xmlns:a16="http://schemas.microsoft.com/office/drawing/2014/main" id="{A105FF5C-0077-014F-54D2-9A66B1AEA853}"/>
              </a:ext>
            </a:extLst>
          </p:cNvPr>
          <p:cNvSpPr>
            <a:spLocks noGrp="1"/>
          </p:cNvSpPr>
          <p:nvPr>
            <p:ph type="pic" sz="quarter" idx="27" hasCustomPrompt="1"/>
          </p:nvPr>
        </p:nvSpPr>
        <p:spPr>
          <a:xfrm>
            <a:off x="9486018" y="-784"/>
            <a:ext cx="2705981" cy="3436916"/>
          </a:xfrm>
          <a:prstGeom prst="rect">
            <a:avLst/>
          </a:prstGeom>
          <a:blipFill>
            <a:blip r:embed="rId2"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15" name="그림 개체 틀 3">
            <a:extLst>
              <a:ext uri="{FF2B5EF4-FFF2-40B4-BE49-F238E27FC236}">
                <a16:creationId xmlns:a16="http://schemas.microsoft.com/office/drawing/2014/main" id="{DB17553E-CC72-2780-760B-5BD99D8FCED4}"/>
              </a:ext>
            </a:extLst>
          </p:cNvPr>
          <p:cNvSpPr>
            <a:spLocks noGrp="1"/>
          </p:cNvSpPr>
          <p:nvPr>
            <p:ph type="pic" sz="quarter" idx="29" hasCustomPrompt="1"/>
          </p:nvPr>
        </p:nvSpPr>
        <p:spPr>
          <a:xfrm>
            <a:off x="3301049" y="-7916"/>
            <a:ext cx="3112331" cy="3436916"/>
          </a:xfrm>
          <a:prstGeom prst="rect">
            <a:avLst/>
          </a:prstGeom>
          <a:blipFill>
            <a:blip r:embed="rId2"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6" name="그림 개체 틀 3">
            <a:extLst>
              <a:ext uri="{FF2B5EF4-FFF2-40B4-BE49-F238E27FC236}">
                <a16:creationId xmlns:a16="http://schemas.microsoft.com/office/drawing/2014/main" id="{2514AABB-0AF2-907D-45B5-97E5E690F72E}"/>
              </a:ext>
            </a:extLst>
          </p:cNvPr>
          <p:cNvSpPr>
            <a:spLocks noGrp="1"/>
          </p:cNvSpPr>
          <p:nvPr>
            <p:ph type="pic" sz="quarter" idx="30" hasCustomPrompt="1"/>
          </p:nvPr>
        </p:nvSpPr>
        <p:spPr>
          <a:xfrm>
            <a:off x="504478" y="3439122"/>
            <a:ext cx="2791762" cy="3418878"/>
          </a:xfrm>
          <a:prstGeom prst="rect">
            <a:avLst/>
          </a:prstGeom>
          <a:blipFill>
            <a:blip r:embed="rId2" cstate="screen">
              <a:extLst>
                <a:ext uri="{28A0092B-C50C-407E-A947-70E740481C1C}">
                  <a14:useLocalDpi xmlns:a14="http://schemas.microsoft.com/office/drawing/2010/main"/>
                </a:ext>
              </a:extLst>
            </a:blip>
            <a:stretch>
              <a:fillRect t="424" b="40"/>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4103594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Slide_Headline Only">
    <p:spTree>
      <p:nvGrpSpPr>
        <p:cNvPr id="1" name=""/>
        <p:cNvGrpSpPr/>
        <p:nvPr/>
      </p:nvGrpSpPr>
      <p:grpSpPr>
        <a:xfrm>
          <a:off x="0" y="0"/>
          <a:ext cx="0" cy="0"/>
          <a:chOff x="0" y="0"/>
          <a:chExt cx="0" cy="0"/>
        </a:xfrm>
      </p:grpSpPr>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05639B75-9B32-5641-BFC6-C4B4F3C352FC}"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그림 개체 틀 3">
            <a:extLst>
              <a:ext uri="{FF2B5EF4-FFF2-40B4-BE49-F238E27FC236}">
                <a16:creationId xmlns:a16="http://schemas.microsoft.com/office/drawing/2014/main" id="{16C3AC0C-0514-3F3B-CE86-8F9F69BC8195}"/>
              </a:ext>
            </a:extLst>
          </p:cNvPr>
          <p:cNvSpPr>
            <a:spLocks noGrp="1"/>
          </p:cNvSpPr>
          <p:nvPr>
            <p:ph type="pic" sz="quarter" idx="26" hasCustomPrompt="1"/>
          </p:nvPr>
        </p:nvSpPr>
        <p:spPr>
          <a:xfrm>
            <a:off x="485295" y="1813960"/>
            <a:ext cx="11706705" cy="5044040"/>
          </a:xfrm>
          <a:prstGeom prst="rect">
            <a:avLst/>
          </a:prstGeom>
          <a:blipFill>
            <a:blip r:embed="rId3" cstate="screen">
              <a:extLst>
                <a:ext uri="{28A0092B-C50C-407E-A947-70E740481C1C}">
                  <a14:useLocalDpi xmlns:a14="http://schemas.microsoft.com/office/drawing/2010/main"/>
                </a:ext>
              </a:extLst>
            </a:blip>
            <a:stretch>
              <a:fillRect l="100"/>
            </a:stretch>
          </a:blipFill>
          <a:ln w="3175">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3" name="Text Placeholder 15">
            <a:extLst>
              <a:ext uri="{FF2B5EF4-FFF2-40B4-BE49-F238E27FC236}">
                <a16:creationId xmlns:a16="http://schemas.microsoft.com/office/drawing/2014/main" id="{341BD4B4-1FEA-D1F3-D3A0-CEFC9DE3F818}"/>
              </a:ext>
            </a:extLst>
          </p:cNvPr>
          <p:cNvSpPr>
            <a:spLocks noGrp="1"/>
          </p:cNvSpPr>
          <p:nvPr>
            <p:ph type="body" sz="quarter" idx="27" hasCustomPrompt="1"/>
          </p:nvPr>
        </p:nvSpPr>
        <p:spPr>
          <a:xfrm>
            <a:off x="954501" y="365333"/>
            <a:ext cx="4842615" cy="1168574"/>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Divider / section slides with headline only</a:t>
            </a:r>
          </a:p>
        </p:txBody>
      </p:sp>
    </p:spTree>
    <p:extLst>
      <p:ext uri="{BB962C8B-B14F-4D97-AF65-F5344CB8AC3E}">
        <p14:creationId xmlns:p14="http://schemas.microsoft.com/office/powerpoint/2010/main" val="28169933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 Photo Layout + Callout">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Case studies</a:t>
            </a:r>
            <a:endParaRPr lang="en-US" dirty="0">
              <a:latin typeface="SangBleu Kingdom Regular Italic" panose="02040504080000000004" pitchFamily="18" charset="77"/>
              <a:ea typeface="SangBleu Kingdom Regular Italic" panose="02040504080000000004" pitchFamily="18" charset="77"/>
            </a:endParaRPr>
          </a:p>
        </p:txBody>
      </p:sp>
      <p:sp>
        <p:nvSpPr>
          <p:cNvPr id="7" name="그림 개체 틀 3">
            <a:extLst>
              <a:ext uri="{FF2B5EF4-FFF2-40B4-BE49-F238E27FC236}">
                <a16:creationId xmlns:a16="http://schemas.microsoft.com/office/drawing/2014/main" id="{A92C2DB6-852E-D5E1-F93B-673196EF55B6}"/>
              </a:ext>
            </a:extLst>
          </p:cNvPr>
          <p:cNvSpPr>
            <a:spLocks noGrp="1"/>
          </p:cNvSpPr>
          <p:nvPr>
            <p:ph type="pic" sz="quarter" idx="26" hasCustomPrompt="1"/>
          </p:nvPr>
        </p:nvSpPr>
        <p:spPr>
          <a:xfrm>
            <a:off x="502920" y="2929728"/>
            <a:ext cx="2484000" cy="3929860"/>
          </a:xfrm>
          <a:prstGeom prst="rect">
            <a:avLst/>
          </a:prstGeom>
          <a:blipFill>
            <a:blip r:embed="rId3" cstate="screen">
              <a:extLst>
                <a:ext uri="{28A0092B-C50C-407E-A947-70E740481C1C}">
                  <a14:useLocalDpi xmlns:a14="http://schemas.microsoft.com/office/drawing/2010/main"/>
                </a:ext>
              </a:extLst>
            </a:blip>
            <a:stretch>
              <a:fillRect t="424" b="4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8" name="Rectangle 2">
            <a:extLst>
              <a:ext uri="{FF2B5EF4-FFF2-40B4-BE49-F238E27FC236}">
                <a16:creationId xmlns:a16="http://schemas.microsoft.com/office/drawing/2014/main" id="{B3327B4F-0147-57BC-298B-29FBBD3B04F1}"/>
              </a:ext>
            </a:extLst>
          </p:cNvPr>
          <p:cNvSpPr/>
          <p:nvPr/>
        </p:nvSpPr>
        <p:spPr>
          <a:xfrm>
            <a:off x="7166776" y="1072340"/>
            <a:ext cx="5023637" cy="12858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lt1"/>
              </a:solidFill>
              <a:latin typeface="+mn-lt"/>
              <a:ea typeface="+mn-ea"/>
              <a:cs typeface="+mn-cs"/>
            </a:endParaRPr>
          </a:p>
        </p:txBody>
      </p:sp>
      <p:sp>
        <p:nvSpPr>
          <p:cNvPr id="9" name="그림 개체 틀 3">
            <a:extLst>
              <a:ext uri="{FF2B5EF4-FFF2-40B4-BE49-F238E27FC236}">
                <a16:creationId xmlns:a16="http://schemas.microsoft.com/office/drawing/2014/main" id="{A5524705-0F4D-6B62-37CF-1EDDA0699EA8}"/>
              </a:ext>
            </a:extLst>
          </p:cNvPr>
          <p:cNvSpPr>
            <a:spLocks noGrp="1"/>
          </p:cNvSpPr>
          <p:nvPr>
            <p:ph type="pic" sz="quarter" idx="27" hasCustomPrompt="1"/>
          </p:nvPr>
        </p:nvSpPr>
        <p:spPr>
          <a:xfrm>
            <a:off x="10905213" y="1072340"/>
            <a:ext cx="1285200" cy="1285200"/>
          </a:xfrm>
          <a:prstGeom prst="rect">
            <a:avLst/>
          </a:prstGeom>
          <a:blipFill>
            <a:blip r:embed="rId4" cstate="screen">
              <a:extLst>
                <a:ext uri="{28A0092B-C50C-407E-A947-70E740481C1C}">
                  <a14:useLocalDpi xmlns:a14="http://schemas.microsoft.com/office/drawing/2010/main"/>
                </a:ext>
              </a:extLst>
            </a:blip>
            <a:stretch>
              <a:fillRect t="424" b="40"/>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10" name="Text Placeholder 16">
            <a:extLst>
              <a:ext uri="{FF2B5EF4-FFF2-40B4-BE49-F238E27FC236}">
                <a16:creationId xmlns:a16="http://schemas.microsoft.com/office/drawing/2014/main" id="{F020FB90-F141-87C4-D085-F2D61EC9D343}"/>
              </a:ext>
            </a:extLst>
          </p:cNvPr>
          <p:cNvSpPr>
            <a:spLocks noGrp="1"/>
          </p:cNvSpPr>
          <p:nvPr>
            <p:ph type="body" sz="quarter" idx="45" hasCustomPrompt="1"/>
          </p:nvPr>
        </p:nvSpPr>
        <p:spPr>
          <a:xfrm>
            <a:off x="7384904" y="1279861"/>
            <a:ext cx="3092596" cy="870158"/>
          </a:xfrm>
        </p:spPr>
        <p:txBody>
          <a:bodyPr anchor="ctr">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Please enter a description of your content here. This text can be replaced with your own text. </a:t>
            </a:r>
          </a:p>
        </p:txBody>
      </p:sp>
    </p:spTree>
    <p:extLst>
      <p:ext uri="{BB962C8B-B14F-4D97-AF65-F5344CB8AC3E}">
        <p14:creationId xmlns:p14="http://schemas.microsoft.com/office/powerpoint/2010/main" val="61456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 Photo Layout v2">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695741"/>
            <a:ext cx="4587373" cy="447259"/>
          </a:xfrm>
        </p:spPr>
        <p:txBody>
          <a:bodyPr anchor="t">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99375"/>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Organize content strategically</a:t>
            </a:r>
            <a:endParaRPr lang="en-US" sz="3600"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965012" y="1320800"/>
            <a:ext cx="4587380" cy="680234"/>
          </a:xfrm>
        </p:spPr>
        <p:txBody>
          <a:bodyPr anchor="t"/>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7" name="Rectangle 2">
            <a:extLst>
              <a:ext uri="{FF2B5EF4-FFF2-40B4-BE49-F238E27FC236}">
                <a16:creationId xmlns:a16="http://schemas.microsoft.com/office/drawing/2014/main" id="{504F5707-93CA-BBBB-2F1B-CDC886CB3420}"/>
              </a:ext>
            </a:extLst>
          </p:cNvPr>
          <p:cNvSpPr/>
          <p:nvPr/>
        </p:nvSpPr>
        <p:spPr>
          <a:xfrm>
            <a:off x="6095206" y="0"/>
            <a:ext cx="6095207" cy="20010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lt1"/>
              </a:solidFill>
              <a:latin typeface="+mn-lt"/>
              <a:ea typeface="+mn-ea"/>
              <a:cs typeface="+mn-cs"/>
            </a:endParaRPr>
          </a:p>
        </p:txBody>
      </p:sp>
      <p:sp>
        <p:nvSpPr>
          <p:cNvPr id="8" name="그림 개체 틀 3">
            <a:extLst>
              <a:ext uri="{FF2B5EF4-FFF2-40B4-BE49-F238E27FC236}">
                <a16:creationId xmlns:a16="http://schemas.microsoft.com/office/drawing/2014/main" id="{40E7DD68-7C48-C62E-AD6A-C6578199AA3D}"/>
              </a:ext>
            </a:extLst>
          </p:cNvPr>
          <p:cNvSpPr>
            <a:spLocks noGrp="1"/>
          </p:cNvSpPr>
          <p:nvPr>
            <p:ph type="pic" sz="quarter" idx="26" hasCustomPrompt="1"/>
          </p:nvPr>
        </p:nvSpPr>
        <p:spPr>
          <a:xfrm>
            <a:off x="8166908" y="0"/>
            <a:ext cx="4023504" cy="2001200"/>
          </a:xfrm>
          <a:prstGeom prst="rect">
            <a:avLst/>
          </a:prstGeom>
          <a:blipFill>
            <a:blip r:embed="rId3" cstate="screen">
              <a:extLst>
                <a:ext uri="{28A0092B-C50C-407E-A947-70E740481C1C}">
                  <a14:useLocalDpi xmlns:a14="http://schemas.microsoft.com/office/drawing/2010/main"/>
                </a:ext>
              </a:extLst>
            </a:blip>
            <a:stretch>
              <a:fillRect l="296"/>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33094188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1 Photo Layout v3">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1" y="776887"/>
            <a:ext cx="4587373" cy="447259"/>
          </a:xfrm>
        </p:spPr>
        <p:txBody>
          <a:bodyPr anchor="ctr">
            <a:norm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99375"/>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Organize content strategically</a:t>
            </a:r>
            <a:endParaRPr lang="en-US" sz="3600" dirty="0">
              <a:latin typeface="SangBleu Kingdom Regular Italic" panose="02040504080000000004" pitchFamily="18" charset="77"/>
              <a:ea typeface="SangBleu Kingdom Regular Italic" panose="02040504080000000004" pitchFamily="18" charset="77"/>
            </a:endParaRPr>
          </a:p>
        </p:txBody>
      </p:sp>
      <p:sp>
        <p:nvSpPr>
          <p:cNvPr id="7" name="Rectangle 2">
            <a:extLst>
              <a:ext uri="{FF2B5EF4-FFF2-40B4-BE49-F238E27FC236}">
                <a16:creationId xmlns:a16="http://schemas.microsoft.com/office/drawing/2014/main" id="{504F5707-93CA-BBBB-2F1B-CDC886CB3420}"/>
              </a:ext>
            </a:extLst>
          </p:cNvPr>
          <p:cNvSpPr/>
          <p:nvPr/>
        </p:nvSpPr>
        <p:spPr>
          <a:xfrm>
            <a:off x="6095206" y="0"/>
            <a:ext cx="6095207" cy="20010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altLang="en-US" sz="1200" kern="1200" dirty="0">
              <a:solidFill>
                <a:schemeClr val="lt1"/>
              </a:solidFill>
              <a:latin typeface="+mn-lt"/>
              <a:ea typeface="+mn-ea"/>
              <a:cs typeface="+mn-cs"/>
            </a:endParaRPr>
          </a:p>
        </p:txBody>
      </p:sp>
      <p:sp>
        <p:nvSpPr>
          <p:cNvPr id="8" name="그림 개체 틀 3">
            <a:extLst>
              <a:ext uri="{FF2B5EF4-FFF2-40B4-BE49-F238E27FC236}">
                <a16:creationId xmlns:a16="http://schemas.microsoft.com/office/drawing/2014/main" id="{40E7DD68-7C48-C62E-AD6A-C6578199AA3D}"/>
              </a:ext>
            </a:extLst>
          </p:cNvPr>
          <p:cNvSpPr>
            <a:spLocks noGrp="1"/>
          </p:cNvSpPr>
          <p:nvPr>
            <p:ph type="pic" sz="quarter" idx="26" hasCustomPrompt="1"/>
          </p:nvPr>
        </p:nvSpPr>
        <p:spPr>
          <a:xfrm>
            <a:off x="8166908" y="0"/>
            <a:ext cx="4023504" cy="2001200"/>
          </a:xfrm>
          <a:prstGeom prst="rect">
            <a:avLst/>
          </a:prstGeom>
          <a:blipFill>
            <a:blip r:embed="rId3" cstate="screen">
              <a:extLst>
                <a:ext uri="{28A0092B-C50C-407E-A947-70E740481C1C}">
                  <a14:useLocalDpi xmlns:a14="http://schemas.microsoft.com/office/drawing/2010/main"/>
                </a:ext>
              </a:extLst>
            </a:blip>
            <a:stretch>
              <a:fillRect l="296"/>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Tree>
    <p:extLst>
      <p:ext uri="{BB962C8B-B14F-4D97-AF65-F5344CB8AC3E}">
        <p14:creationId xmlns:p14="http://schemas.microsoft.com/office/powerpoint/2010/main" val="36877169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03 Section Title Slide">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0FC4E91-5523-8108-A1CD-12801CDA0A79}"/>
              </a:ext>
            </a:extLst>
          </p:cNvPr>
          <p:cNvSpPr/>
          <p:nvPr/>
        </p:nvSpPr>
        <p:spPr>
          <a:xfrm>
            <a:off x="497776" y="0"/>
            <a:ext cx="11694222"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sp>
        <p:nvSpPr>
          <p:cNvPr id="16" name="Text Placeholder 15">
            <a:extLst>
              <a:ext uri="{FF2B5EF4-FFF2-40B4-BE49-F238E27FC236}">
                <a16:creationId xmlns:a16="http://schemas.microsoft.com/office/drawing/2014/main" id="{2CD6DD62-C30C-0609-DEF7-2CDC41CB4D93}"/>
              </a:ext>
            </a:extLst>
          </p:cNvPr>
          <p:cNvSpPr>
            <a:spLocks noGrp="1"/>
          </p:cNvSpPr>
          <p:nvPr>
            <p:ph type="body" sz="quarter" idx="10" hasCustomPrompt="1"/>
          </p:nvPr>
        </p:nvSpPr>
        <p:spPr>
          <a:xfrm>
            <a:off x="954502" y="700642"/>
            <a:ext cx="1272887" cy="1322388"/>
          </a:xfrm>
        </p:spPr>
        <p:txBody>
          <a:bodyPr/>
          <a:lstStyle>
            <a:lvl1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03</a:t>
            </a:r>
          </a:p>
        </p:txBody>
      </p:sp>
      <p:sp>
        <p:nvSpPr>
          <p:cNvPr id="18" name="Slide Number Placeholder 5">
            <a:extLst>
              <a:ext uri="{FF2B5EF4-FFF2-40B4-BE49-F238E27FC236}">
                <a16:creationId xmlns:a16="http://schemas.microsoft.com/office/drawing/2014/main" id="{B7ED95BC-4C5C-0794-AD47-935C0B6662C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그림 개체 틀 3">
            <a:extLst>
              <a:ext uri="{FF2B5EF4-FFF2-40B4-BE49-F238E27FC236}">
                <a16:creationId xmlns:a16="http://schemas.microsoft.com/office/drawing/2014/main" id="{9693A7AD-C938-1302-5170-8573A3E7A2B0}"/>
              </a:ext>
            </a:extLst>
          </p:cNvPr>
          <p:cNvSpPr>
            <a:spLocks noGrp="1"/>
          </p:cNvSpPr>
          <p:nvPr>
            <p:ph type="pic" sz="quarter" idx="26" hasCustomPrompt="1"/>
          </p:nvPr>
        </p:nvSpPr>
        <p:spPr>
          <a:xfrm>
            <a:off x="6343684" y="1110893"/>
            <a:ext cx="4572000" cy="4572000"/>
          </a:xfrm>
          <a:prstGeom prst="rect">
            <a:avLst/>
          </a:prstGeom>
          <a:blipFill dpi="0" rotWithShape="0">
            <a:blip r:embed="rId3" cstate="screen">
              <a:extLst>
                <a:ext uri="{28A0092B-C50C-407E-A947-70E740481C1C}">
                  <a14:useLocalDpi xmlns:a14="http://schemas.microsoft.com/office/drawing/2010/main"/>
                </a:ext>
              </a:extLst>
            </a:blip>
            <a:srcRect/>
            <a:stretch>
              <a:fillRect/>
            </a:stretch>
          </a:blipFill>
          <a:ln w="3175">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sp>
        <p:nvSpPr>
          <p:cNvPr id="5" name="Text Placeholder 4">
            <a:extLst>
              <a:ext uri="{FF2B5EF4-FFF2-40B4-BE49-F238E27FC236}">
                <a16:creationId xmlns:a16="http://schemas.microsoft.com/office/drawing/2014/main" id="{D0159D9C-147C-BB44-EB0E-5AF2159438E3}"/>
              </a:ext>
            </a:extLst>
          </p:cNvPr>
          <p:cNvSpPr>
            <a:spLocks noGrp="1"/>
          </p:cNvSpPr>
          <p:nvPr>
            <p:ph type="body" sz="quarter" idx="27" hasCustomPrompt="1"/>
          </p:nvPr>
        </p:nvSpPr>
        <p:spPr>
          <a:xfrm>
            <a:off x="2227390" y="2879544"/>
            <a:ext cx="2558821" cy="447605"/>
          </a:xfrm>
        </p:spPr>
        <p:txBody>
          <a:bodyPr>
            <a:noAutofit/>
          </a:bodyPr>
          <a:lstStyle>
            <a:lvl1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1pPr>
            <a:lvl2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2pPr>
            <a:lvl3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3pPr>
            <a:lvl4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4pPr>
            <a:lvl5pPr marL="0" algn="l" defTabSz="914400" rtl="0" eaLnBrk="1" latinLnBrk="0" hangingPunct="1">
              <a:lnSpc>
                <a:spcPct val="120000"/>
              </a:lnSpc>
              <a:defRPr lang="en-US" sz="850" kern="1200" spc="54" dirty="0">
                <a:solidFill>
                  <a:schemeClr val="tx1"/>
                </a:solidFill>
                <a:latin typeface="Cerebri Sans Medium" pitchFamily="2" charset="77"/>
                <a:ea typeface="+mn-ea"/>
                <a:cs typeface="Arial" pitchFamily="34" charset="0"/>
              </a:defRPr>
            </a:lvl5pPr>
          </a:lstStyle>
          <a:p>
            <a:pPr lvl="0"/>
            <a:r>
              <a:rPr lang="en-US" dirty="0"/>
              <a:t>SUBHEADLINE GOES HERE OR DELETE IF NOT NECESSARY</a:t>
            </a:r>
          </a:p>
        </p:txBody>
      </p:sp>
      <p:sp>
        <p:nvSpPr>
          <p:cNvPr id="8" name="Text Placeholder 4">
            <a:extLst>
              <a:ext uri="{FF2B5EF4-FFF2-40B4-BE49-F238E27FC236}">
                <a16:creationId xmlns:a16="http://schemas.microsoft.com/office/drawing/2014/main" id="{DCA5FDED-AC85-EB5B-E5D7-67D1315908E0}"/>
              </a:ext>
            </a:extLst>
          </p:cNvPr>
          <p:cNvSpPr>
            <a:spLocks noGrp="1"/>
          </p:cNvSpPr>
          <p:nvPr>
            <p:ph type="body" sz="quarter" idx="28" hasCustomPrompt="1"/>
          </p:nvPr>
        </p:nvSpPr>
        <p:spPr>
          <a:xfrm>
            <a:off x="2227390" y="3530851"/>
            <a:ext cx="2558821" cy="851144"/>
          </a:xfrm>
        </p:spPr>
        <p:txBody>
          <a:bodyPr>
            <a:noAutofit/>
          </a:bodyPr>
          <a:lstStyle>
            <a:lvl1pPr marL="0" algn="l" defTabSz="914400" rtl="0" eaLnBrk="1" latinLnBrk="0" hangingPunct="1">
              <a:lnSpc>
                <a:spcPct val="120000"/>
              </a:lnSpc>
              <a:defRPr lang="en-US" altLang="ko-KR" sz="1000" kern="1200" dirty="0">
                <a:solidFill>
                  <a:schemeClr val="tx1"/>
                </a:solidFill>
                <a:latin typeface="Cerebri Sans Light" pitchFamily="2" charset="77"/>
                <a:ea typeface="+mn-ea"/>
                <a:cs typeface="Arial" pitchFamily="34" charset="0"/>
              </a:defRPr>
            </a:lvl1pPr>
            <a:lvl2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2pPr>
            <a:lvl3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3pPr>
            <a:lvl4pPr marL="0" algn="l" defTabSz="914400" rtl="0" eaLnBrk="1" latinLnBrk="0" hangingPunct="1">
              <a:lnSpc>
                <a:spcPct val="120000"/>
              </a:lnSpc>
              <a:defRPr lang="en-US" sz="850" kern="1200" spc="54" dirty="0" smtClean="0">
                <a:solidFill>
                  <a:schemeClr val="tx1"/>
                </a:solidFill>
                <a:latin typeface="Cerebri Sans Medium" pitchFamily="2" charset="77"/>
                <a:ea typeface="+mn-ea"/>
                <a:cs typeface="Arial" pitchFamily="34" charset="0"/>
              </a:defRPr>
            </a:lvl4pPr>
            <a:lvl5pPr marL="0" algn="l" defTabSz="914400" rtl="0" eaLnBrk="1" latinLnBrk="0" hangingPunct="1">
              <a:lnSpc>
                <a:spcPct val="120000"/>
              </a:lnSpc>
              <a:defRPr lang="en-US" sz="850" kern="1200" spc="54" dirty="0">
                <a:solidFill>
                  <a:schemeClr val="tx1"/>
                </a:solidFill>
                <a:latin typeface="Cerebri Sans Medium" pitchFamily="2" charset="77"/>
                <a:ea typeface="+mn-ea"/>
                <a:cs typeface="Arial" pitchFamily="34" charset="0"/>
              </a:defRPr>
            </a:lvl5pPr>
          </a:lstStyle>
          <a:p>
            <a:pPr>
              <a:lnSpc>
                <a:spcPct val="120000"/>
              </a:lnSpc>
            </a:pPr>
            <a:r>
              <a:rPr lang="en-US" altLang="ko-KR" sz="9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
        <p:nvSpPr>
          <p:cNvPr id="4" name="Text Placeholder 15">
            <a:extLst>
              <a:ext uri="{FF2B5EF4-FFF2-40B4-BE49-F238E27FC236}">
                <a16:creationId xmlns:a16="http://schemas.microsoft.com/office/drawing/2014/main" id="{18F7513C-351A-6536-2EA5-76023C2CD7BB}"/>
              </a:ext>
            </a:extLst>
          </p:cNvPr>
          <p:cNvSpPr>
            <a:spLocks noGrp="1"/>
          </p:cNvSpPr>
          <p:nvPr>
            <p:ph type="body" sz="quarter" idx="11" hasCustomPrompt="1"/>
          </p:nvPr>
        </p:nvSpPr>
        <p:spPr>
          <a:xfrm>
            <a:off x="2227389" y="390733"/>
            <a:ext cx="3868610" cy="1168574"/>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lvl="0"/>
            <a:r>
              <a:rPr lang="en-US" dirty="0"/>
              <a:t>Data-heavy charts and graphs</a:t>
            </a:r>
          </a:p>
        </p:txBody>
      </p:sp>
    </p:spTree>
    <p:extLst>
      <p:ext uri="{BB962C8B-B14F-4D97-AF65-F5344CB8AC3E}">
        <p14:creationId xmlns:p14="http://schemas.microsoft.com/office/powerpoint/2010/main" val="15933211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Headline + Body Copy Grey Bk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p:nvSpPr>
        <p:spPr>
          <a:xfrm>
            <a:off x="497776" y="0"/>
            <a:ext cx="11694220"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454441"/>
            <a:ext cx="4455698"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Full 8 step process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364030"/>
            <a:ext cx="4587380" cy="870158"/>
          </a:xfrm>
        </p:spPr>
        <p:txBody>
          <a:bodyPr anchor="ctr">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A short section intro/quote/goal to engage with readers. We see our work as a two-way street between us and our tenants, residents, and communities.</a:t>
            </a:r>
          </a:p>
        </p:txBody>
      </p:sp>
    </p:spTree>
    <p:extLst>
      <p:ext uri="{BB962C8B-B14F-4D97-AF65-F5344CB8AC3E}">
        <p14:creationId xmlns:p14="http://schemas.microsoft.com/office/powerpoint/2010/main" val="382604017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Headline + Body Copy Grey Bk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p:nvSpPr>
        <p:spPr>
          <a:xfrm>
            <a:off x="497776" y="0"/>
            <a:ext cx="11694220"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2019864" y="2890835"/>
            <a:ext cx="8650044" cy="689336"/>
          </a:xfrm>
        </p:spPr>
        <p:txBody>
          <a:bodyPr anchor="ctr">
            <a:noAutofit/>
          </a:bodyPr>
          <a:lstStyle>
            <a:lvl1pPr marL="0" indent="0" algn="ctr"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Full 8 step process</a:t>
            </a:r>
            <a:endParaRPr lang="en-US" dirty="0">
              <a:latin typeface="SangBleu Kingdom Regular Italic" panose="02040504080000000004" pitchFamily="18" charset="77"/>
              <a:ea typeface="SangBleu Kingdom Regular Italic" panose="02040504080000000004" pitchFamily="18" charset="77"/>
            </a:endParaRPr>
          </a:p>
        </p:txBody>
      </p:sp>
      <p:pic>
        <p:nvPicPr>
          <p:cNvPr id="3" name="Picture 2" descr="A picture containing colorfulness, square, screenshot, green&#10;&#10;Description automatically generated">
            <a:extLst>
              <a:ext uri="{FF2B5EF4-FFF2-40B4-BE49-F238E27FC236}">
                <a16:creationId xmlns:a16="http://schemas.microsoft.com/office/drawing/2014/main" id="{4508E59B-E09E-E47B-83B7-942624EEF9B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2149" y="2249293"/>
            <a:ext cx="285475" cy="286617"/>
          </a:xfrm>
          <a:prstGeom prst="rect">
            <a:avLst/>
          </a:prstGeom>
        </p:spPr>
      </p:pic>
    </p:spTree>
    <p:extLst>
      <p:ext uri="{BB962C8B-B14F-4D97-AF65-F5344CB8AC3E}">
        <p14:creationId xmlns:p14="http://schemas.microsoft.com/office/powerpoint/2010/main" val="7941759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Headline only + grey bk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p:nvSpPr>
        <p:spPr>
          <a:xfrm>
            <a:off x="497776" y="1485578"/>
            <a:ext cx="11694224" cy="53740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3" name="Text Placeholder 15">
            <a:extLst>
              <a:ext uri="{FF2B5EF4-FFF2-40B4-BE49-F238E27FC236}">
                <a16:creationId xmlns:a16="http://schemas.microsoft.com/office/drawing/2014/main" id="{05F09DC6-1691-0962-5630-2B944CE55F21}"/>
              </a:ext>
            </a:extLst>
          </p:cNvPr>
          <p:cNvSpPr>
            <a:spLocks noGrp="1"/>
          </p:cNvSpPr>
          <p:nvPr>
            <p:ph type="body" sz="quarter" idx="11" hasCustomPrompt="1"/>
          </p:nvPr>
        </p:nvSpPr>
        <p:spPr>
          <a:xfrm>
            <a:off x="954502" y="454441"/>
            <a:ext cx="4455698"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Headline</a:t>
            </a:r>
            <a:endParaRPr lang="en-US" dirty="0">
              <a:latin typeface="SangBleu Kingdom Regular Italic" panose="02040504080000000004" pitchFamily="18" charset="77"/>
              <a:ea typeface="SangBleu Kingdom Regular Italic" panose="02040504080000000004" pitchFamily="18" charset="77"/>
            </a:endParaRPr>
          </a:p>
        </p:txBody>
      </p:sp>
    </p:spTree>
    <p:extLst>
      <p:ext uri="{BB962C8B-B14F-4D97-AF65-F5344CB8AC3E}">
        <p14:creationId xmlns:p14="http://schemas.microsoft.com/office/powerpoint/2010/main" val="13952954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entered Headline">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182451D-FEF0-DF10-2513-DB5763E6BE53}"/>
              </a:ext>
            </a:extLst>
          </p:cNvPr>
          <p:cNvSpPr/>
          <p:nvPr/>
        </p:nvSpPr>
        <p:spPr>
          <a:xfrm>
            <a:off x="497777" y="0"/>
            <a:ext cx="3374136" cy="68595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1219170" rtl="0" eaLnBrk="1" latinLnBrk="1" hangingPunct="1"/>
            <a:endParaRPr lang="en-US" sz="2400" kern="1200" dirty="0">
              <a:solidFill>
                <a:schemeClr val="lt1"/>
              </a:solidFill>
              <a:latin typeface="+mn-lt"/>
              <a:ea typeface="+mn-ea"/>
              <a:cs typeface="+mn-cs"/>
            </a:endParaRPr>
          </a:p>
        </p:txBody>
      </p:sp>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3" name="Text Placeholder 15">
            <a:extLst>
              <a:ext uri="{FF2B5EF4-FFF2-40B4-BE49-F238E27FC236}">
                <a16:creationId xmlns:a16="http://schemas.microsoft.com/office/drawing/2014/main" id="{05F09DC6-1691-0962-5630-2B944CE55F21}"/>
              </a:ext>
            </a:extLst>
          </p:cNvPr>
          <p:cNvSpPr>
            <a:spLocks noGrp="1"/>
          </p:cNvSpPr>
          <p:nvPr>
            <p:ph type="body" sz="quarter" idx="11" hasCustomPrompt="1"/>
          </p:nvPr>
        </p:nvSpPr>
        <p:spPr>
          <a:xfrm>
            <a:off x="954502" y="3073426"/>
            <a:ext cx="2499898" cy="689336"/>
          </a:xfrm>
        </p:spPr>
        <p:txBody>
          <a:bodyPr anchor="ctr">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Headline</a:t>
            </a:r>
            <a:endParaRPr lang="en-US" dirty="0">
              <a:latin typeface="SangBleu Kingdom Regular Italic" panose="02040504080000000004" pitchFamily="18" charset="77"/>
              <a:ea typeface="SangBleu Kingdom Regular Italic" panose="02040504080000000004" pitchFamily="18" charset="77"/>
            </a:endParaRPr>
          </a:p>
        </p:txBody>
      </p:sp>
    </p:spTree>
    <p:extLst>
      <p:ext uri="{BB962C8B-B14F-4D97-AF65-F5344CB8AC3E}">
        <p14:creationId xmlns:p14="http://schemas.microsoft.com/office/powerpoint/2010/main" val="398696948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Headline + Subtext Only">
    <p:spTree>
      <p:nvGrpSpPr>
        <p:cNvPr id="1" name=""/>
        <p:cNvGrpSpPr/>
        <p:nvPr/>
      </p:nvGrpSpPr>
      <p:grpSpPr>
        <a:xfrm>
          <a:off x="0" y="0"/>
          <a:ext cx="0" cy="0"/>
          <a:chOff x="0" y="0"/>
          <a:chExt cx="0" cy="0"/>
        </a:xfrm>
      </p:grpSpPr>
      <p:pic>
        <p:nvPicPr>
          <p:cNvPr id="11" name="Picture 10" descr="A close up of a sign&#10;&#10;Description automatically generated">
            <a:extLst>
              <a:ext uri="{FF2B5EF4-FFF2-40B4-BE49-F238E27FC236}">
                <a16:creationId xmlns:a16="http://schemas.microsoft.com/office/drawing/2014/main" id="{EFE08004-3FB7-6440-A0B1-CDBAC30531F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13" name="Straight Connector 12">
            <a:extLst>
              <a:ext uri="{FF2B5EF4-FFF2-40B4-BE49-F238E27FC236}">
                <a16:creationId xmlns:a16="http://schemas.microsoft.com/office/drawing/2014/main" id="{787D14D2-DC9C-0D4D-B6B6-651175CA9AF3}"/>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 name="Slide Number Placeholder 5">
            <a:extLst>
              <a:ext uri="{FF2B5EF4-FFF2-40B4-BE49-F238E27FC236}">
                <a16:creationId xmlns:a16="http://schemas.microsoft.com/office/drawing/2014/main" id="{EBB50FCC-8231-A2B7-166A-14FAC31CC605}"/>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lang="en-US" sz="800" smtClean="0">
                <a:solidFill>
                  <a:schemeClr val="tx2"/>
                </a:solidFill>
                <a:latin typeface="Cerebri Sans Pro" pitchFamily="2" charset="77"/>
              </a:defRPr>
            </a:lvl1pPr>
          </a:lstStyle>
          <a:p>
            <a:fld id="{6F49E339-B567-45EB-A0E7-2A3045781871}" type="slidenum">
              <a:rPr lang="en-US" smtClean="0"/>
              <a:t>‹#›</a:t>
            </a:fld>
            <a:endParaRPr lang="en-US"/>
          </a:p>
        </p:txBody>
      </p:sp>
      <p:sp>
        <p:nvSpPr>
          <p:cNvPr id="23" name="Text Placeholder 15">
            <a:extLst>
              <a:ext uri="{FF2B5EF4-FFF2-40B4-BE49-F238E27FC236}">
                <a16:creationId xmlns:a16="http://schemas.microsoft.com/office/drawing/2014/main" id="{7A2A231A-8859-8A1B-60D6-0600A231E704}"/>
              </a:ext>
            </a:extLst>
          </p:cNvPr>
          <p:cNvSpPr>
            <a:spLocks noGrp="1"/>
          </p:cNvSpPr>
          <p:nvPr>
            <p:ph type="body" sz="quarter" idx="11" hasCustomPrompt="1"/>
          </p:nvPr>
        </p:nvSpPr>
        <p:spPr>
          <a:xfrm>
            <a:off x="954502" y="695741"/>
            <a:ext cx="4455698" cy="689336"/>
          </a:xfrm>
        </p:spPr>
        <p:txBody>
          <a:bodyPr anchor="t">
            <a:noAutofit/>
          </a:bodyPr>
          <a:lstStyle>
            <a:lvl1pPr marL="0" indent="0" algn="l" defTabSz="914400" rtl="0" eaLnBrk="1" latinLnBrk="0" hangingPunct="1">
              <a:lnSpc>
                <a:spcPct val="108000"/>
              </a:lnSpc>
              <a:spcBef>
                <a:spcPct val="0"/>
              </a:spcBef>
              <a:buFont typeface="Arial" panose="020B0604020202020204" pitchFamily="34" charset="0"/>
              <a:buNone/>
              <a:defRPr lang="en-US" sz="2200" b="0" i="0" kern="1200" dirty="0">
                <a:solidFill>
                  <a:schemeClr val="tx2"/>
                </a:solidFill>
                <a:latin typeface="SangBleu Kingdom Regular Italic" panose="02040504080000000004" pitchFamily="18" charset="77"/>
                <a:ea typeface="SangBleu Kingdom Regular Italic" panose="02040504080000000004" pitchFamily="18" charset="77"/>
                <a:cs typeface="+mj-cs"/>
              </a:defRPr>
            </a:lvl1pPr>
            <a:lvl2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2pPr>
            <a:lvl3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3pPr>
            <a:lvl4pPr marL="0" indent="0" algn="l" defTabSz="914400" rtl="0" eaLnBrk="1" latinLnBrk="0" hangingPunct="1">
              <a:lnSpc>
                <a:spcPct val="70000"/>
              </a:lnSpc>
              <a:spcBef>
                <a:spcPct val="0"/>
              </a:spcBef>
              <a:buFont typeface="Arial" panose="020B0604020202020204" pitchFamily="34" charset="0"/>
              <a:buNone/>
              <a:defRPr lang="en-US" sz="6000" b="0" i="0" kern="1200" dirty="0" smtClean="0">
                <a:solidFill>
                  <a:schemeClr val="accent1"/>
                </a:solidFill>
                <a:latin typeface="SangBleu Kingdom Regular Italic" panose="02040504080000000004" pitchFamily="18" charset="77"/>
                <a:ea typeface="SangBleu Kingdom Regular Italic" panose="02040504080000000004" pitchFamily="18" charset="77"/>
                <a:cs typeface="+mj-cs"/>
              </a:defRPr>
            </a:lvl4pPr>
            <a:lvl5pPr marL="0" indent="0" algn="l" defTabSz="914400" rtl="0" eaLnBrk="1" latinLnBrk="0" hangingPunct="1">
              <a:lnSpc>
                <a:spcPct val="70000"/>
              </a:lnSpc>
              <a:spcBef>
                <a:spcPct val="0"/>
              </a:spcBef>
              <a:buFont typeface="Arial" panose="020B0604020202020204" pitchFamily="34" charset="0"/>
              <a:buNone/>
              <a:defRPr lang="en-US" sz="6000" b="0" i="0" kern="1200" dirty="0">
                <a:solidFill>
                  <a:schemeClr val="accent1"/>
                </a:solidFill>
                <a:latin typeface="SangBleu Kingdom Regular Italic" panose="02040504080000000004" pitchFamily="18" charset="77"/>
                <a:ea typeface="SangBleu Kingdom Regular Italic" panose="02040504080000000004" pitchFamily="18" charset="77"/>
                <a:cs typeface="+mj-cs"/>
              </a:defRPr>
            </a:lvl5pPr>
          </a:lstStyle>
          <a:p>
            <a:pPr>
              <a:lnSpc>
                <a:spcPct val="103661"/>
              </a:lnSpc>
              <a:spcBef>
                <a:spcPct val="0"/>
              </a:spcBef>
            </a:pPr>
            <a:r>
              <a:rPr lang="en-US" sz="2200" dirty="0">
                <a:latin typeface="SangBleu Kingdom Regular Italic" panose="02040504080000000004" pitchFamily="18" charset="77"/>
                <a:ea typeface="SangBleu Kingdom Regular Italic" panose="02040504080000000004" pitchFamily="18" charset="77"/>
                <a:cs typeface="+mj-cs"/>
              </a:rPr>
              <a:t>Tell real success stories</a:t>
            </a:r>
            <a:endParaRPr lang="en-US" dirty="0">
              <a:latin typeface="SangBleu Kingdom Regular Italic" panose="02040504080000000004" pitchFamily="18" charset="77"/>
              <a:ea typeface="SangBleu Kingdom Regular Italic" panose="02040504080000000004" pitchFamily="18" charset="77"/>
            </a:endParaRPr>
          </a:p>
        </p:txBody>
      </p:sp>
      <p:sp>
        <p:nvSpPr>
          <p:cNvPr id="24" name="Text Placeholder 16">
            <a:extLst>
              <a:ext uri="{FF2B5EF4-FFF2-40B4-BE49-F238E27FC236}">
                <a16:creationId xmlns:a16="http://schemas.microsoft.com/office/drawing/2014/main" id="{0ED498AA-0BD4-1F89-BDD3-C83BE9902F06}"/>
              </a:ext>
            </a:extLst>
          </p:cNvPr>
          <p:cNvSpPr>
            <a:spLocks noGrp="1"/>
          </p:cNvSpPr>
          <p:nvPr>
            <p:ph type="body" sz="quarter" idx="45" hasCustomPrompt="1"/>
          </p:nvPr>
        </p:nvSpPr>
        <p:spPr>
          <a:xfrm>
            <a:off x="7107663" y="695741"/>
            <a:ext cx="4587380" cy="870158"/>
          </a:xfrm>
        </p:spPr>
        <p:txBody>
          <a:bodyPr anchor="t">
            <a:noAutofit/>
          </a:bodyPr>
          <a:lstStyle>
            <a:lvl1pPr>
              <a:defRPr>
                <a:solidFill>
                  <a:schemeClr val="tx1"/>
                </a:solidFill>
              </a:defRPr>
            </a:lvl1pPr>
          </a:lstStyle>
          <a:p>
            <a:pPr>
              <a:lnSpc>
                <a:spcPct val="120000"/>
              </a:lnSpc>
            </a:pPr>
            <a:r>
              <a:rPr lang="en-US" altLang="ko-KR" sz="1000" dirty="0">
                <a:latin typeface="Cerebri Sans Light" pitchFamily="2" charset="77"/>
                <a:cs typeface="Arial" pitchFamily="34" charset="0"/>
              </a:rPr>
              <a:t>To capture the spirit of our brand, it’s important for us to share instances where we’ve turned possibility into reality. Telling real success stories (e.g., mini case studies that feature actual businesses, individuals, and communities we’ve partnered with) and recent anecdotes when applicable.</a:t>
            </a:r>
          </a:p>
          <a:p>
            <a:pPr>
              <a:lnSpc>
                <a:spcPct val="120000"/>
              </a:lnSpc>
            </a:pPr>
            <a:endParaRPr lang="en-US" altLang="ko-KR" sz="1000" dirty="0">
              <a:latin typeface="Cerebri Sans Light" pitchFamily="2" charset="77"/>
              <a:cs typeface="Arial" pitchFamily="34" charset="0"/>
            </a:endParaRPr>
          </a:p>
        </p:txBody>
      </p:sp>
    </p:spTree>
    <p:extLst>
      <p:ext uri="{BB962C8B-B14F-4D97-AF65-F5344CB8AC3E}">
        <p14:creationId xmlns:p14="http://schemas.microsoft.com/office/powerpoint/2010/main" val="15307585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Content_SangBleu &amp;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71DF-6021-5E48-AAE1-A5CDFEDE4A6D}"/>
              </a:ext>
            </a:extLst>
          </p:cNvPr>
          <p:cNvSpPr>
            <a:spLocks noGrp="1"/>
          </p:cNvSpPr>
          <p:nvPr>
            <p:ph type="title" hasCustomPrompt="1"/>
          </p:nvPr>
        </p:nvSpPr>
        <p:spPr>
          <a:xfrm>
            <a:off x="1135116" y="481634"/>
            <a:ext cx="10515600" cy="538783"/>
          </a:xfrm>
        </p:spPr>
        <p:txBody>
          <a:bodyPr lIns="0" tIns="0" rIns="0" bIns="0" anchor="t"/>
          <a:lstStyle>
            <a:lvl1pPr>
              <a:defRPr sz="3600" b="0">
                <a:latin typeface="SangBleu Kingdom" panose="02040504080000000004" pitchFamily="18" charset="77"/>
                <a:ea typeface="SangBleu Kingdom" panose="02040504080000000004" pitchFamily="18" charset="77"/>
              </a:defRPr>
            </a:lvl1pPr>
          </a:lstStyle>
          <a:p>
            <a:r>
              <a:rPr lang="en-US" dirty="0"/>
              <a:t>Standard content slide</a:t>
            </a:r>
          </a:p>
        </p:txBody>
      </p:sp>
      <p:sp>
        <p:nvSpPr>
          <p:cNvPr id="8" name="Slide Number Placeholder 5">
            <a:extLst>
              <a:ext uri="{FF2B5EF4-FFF2-40B4-BE49-F238E27FC236}">
                <a16:creationId xmlns:a16="http://schemas.microsoft.com/office/drawing/2014/main" id="{F5216066-150D-0849-90EC-847BB8785A62}"/>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sz="800">
                <a:solidFill>
                  <a:schemeClr val="tx2"/>
                </a:solidFill>
                <a:latin typeface="Cerebri Sans" panose="00000500000000000000" pitchFamily="50" charset="0"/>
              </a:defRPr>
            </a:lvl1pPr>
          </a:lstStyle>
          <a:p>
            <a:fld id="{576162DA-6E25-467D-9CC8-9D55A066532A}" type="slidenum">
              <a:rPr lang="en-US" smtClean="0"/>
              <a:t>‹#›</a:t>
            </a:fld>
            <a:endParaRPr lang="en-US"/>
          </a:p>
        </p:txBody>
      </p:sp>
      <p:pic>
        <p:nvPicPr>
          <p:cNvPr id="9" name="Picture 8" descr="A close up of a sign&#10;&#10;Description automatically generated">
            <a:extLst>
              <a:ext uri="{FF2B5EF4-FFF2-40B4-BE49-F238E27FC236}">
                <a16:creationId xmlns:a16="http://schemas.microsoft.com/office/drawing/2014/main" id="{2A72C578-D51C-9E41-81F8-35E31A05B70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16200000">
            <a:off x="-10975" y="6264690"/>
            <a:ext cx="609600" cy="273050"/>
          </a:xfrm>
          <a:prstGeom prst="rect">
            <a:avLst/>
          </a:prstGeom>
        </p:spPr>
      </p:pic>
      <p:cxnSp>
        <p:nvCxnSpPr>
          <p:cNvPr id="10" name="Straight Connector 9">
            <a:extLst>
              <a:ext uri="{FF2B5EF4-FFF2-40B4-BE49-F238E27FC236}">
                <a16:creationId xmlns:a16="http://schemas.microsoft.com/office/drawing/2014/main" id="{BC729370-0133-6845-967B-78C674F20252}"/>
              </a:ext>
            </a:extLst>
          </p:cNvPr>
          <p:cNvCxnSpPr/>
          <p:nvPr/>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1C5AAA3-2CEC-7749-A20D-91E33DC0A865}"/>
              </a:ext>
            </a:extLst>
          </p:cNvPr>
          <p:cNvSpPr>
            <a:spLocks noGrp="1"/>
          </p:cNvSpPr>
          <p:nvPr>
            <p:ph type="body" sz="quarter" idx="10" hasCustomPrompt="1"/>
          </p:nvPr>
        </p:nvSpPr>
        <p:spPr>
          <a:xfrm>
            <a:off x="1135116" y="1386559"/>
            <a:ext cx="10515596" cy="3143250"/>
          </a:xfrm>
        </p:spPr>
        <p:txBody>
          <a:bodyPr lIns="0" tIns="0" rIns="0" bIns="0"/>
          <a:lstStyle>
            <a:lvl1pPr marL="233363" indent="-233363">
              <a:lnSpc>
                <a:spcPct val="110000"/>
              </a:lnSpc>
              <a:spcBef>
                <a:spcPts val="600"/>
              </a:spcBef>
              <a:buClr>
                <a:schemeClr val="accent1"/>
              </a:buClr>
              <a:buSzPct val="75000"/>
              <a:buFont typeface="Wingdings" panose="05000000000000000000" pitchFamily="2" charset="2"/>
              <a:buNone/>
              <a:defRPr sz="1600" b="0" i="0">
                <a:solidFill>
                  <a:schemeClr val="tx2"/>
                </a:solidFill>
                <a:latin typeface="Cerebri Sans" panose="00000500000000000000" pitchFamily="50" charset="0"/>
              </a:defRPr>
            </a:lvl1pPr>
            <a:lvl2pPr marL="233363" indent="-233363">
              <a:lnSpc>
                <a:spcPct val="110000"/>
              </a:lnSpc>
              <a:spcBef>
                <a:spcPts val="600"/>
              </a:spcBef>
              <a:buClr>
                <a:schemeClr val="accent1"/>
              </a:buClr>
              <a:buSzPct val="100000"/>
              <a:buFont typeface="Arial" panose="020B0604020202020204" pitchFamily="34" charset="0"/>
              <a:buChar char="•"/>
              <a:tabLst/>
              <a:defRPr sz="1600">
                <a:solidFill>
                  <a:schemeClr val="tx2"/>
                </a:solidFill>
                <a:latin typeface="Cerebri Sans" panose="00000500000000000000" pitchFamily="50" charset="0"/>
              </a:defRPr>
            </a:lvl2pPr>
            <a:lvl3pPr marL="457200" indent="-223838">
              <a:lnSpc>
                <a:spcPct val="110000"/>
              </a:lnSpc>
              <a:spcBef>
                <a:spcPts val="600"/>
              </a:spcBef>
              <a:buClr>
                <a:schemeClr val="accent1"/>
              </a:buClr>
              <a:buSzPct val="100000"/>
              <a:buFont typeface="Courier New" panose="02070309020205020404" pitchFamily="49" charset="0"/>
              <a:buChar char="-"/>
              <a:tabLst/>
              <a:defRPr sz="1400">
                <a:solidFill>
                  <a:schemeClr val="tx2"/>
                </a:solidFill>
                <a:latin typeface="Cerebri Sans" panose="00000500000000000000" pitchFamily="50" charset="0"/>
              </a:defRPr>
            </a:lvl3pPr>
            <a:lvl4pPr marL="690563" indent="-233363">
              <a:lnSpc>
                <a:spcPct val="110000"/>
              </a:lnSpc>
              <a:spcBef>
                <a:spcPts val="600"/>
              </a:spcBef>
              <a:buClr>
                <a:schemeClr val="accent1"/>
              </a:buClr>
              <a:buSzPct val="100000"/>
              <a:buFont typeface="Wingdings" panose="05000000000000000000" pitchFamily="2" charset="2"/>
              <a:buChar char="§"/>
              <a:tabLst/>
              <a:defRPr sz="1400">
                <a:solidFill>
                  <a:schemeClr val="tx2"/>
                </a:solidFill>
                <a:latin typeface="Cerebri Sans" panose="00000500000000000000" pitchFamily="50" charset="0"/>
              </a:defRPr>
            </a:lvl4pPr>
            <a:lvl5pPr marL="914400" indent="-223838">
              <a:lnSpc>
                <a:spcPct val="110000"/>
              </a:lnSpc>
              <a:spcBef>
                <a:spcPts val="600"/>
              </a:spcBef>
              <a:buClr>
                <a:schemeClr val="accent1"/>
              </a:buClr>
              <a:buSzPct val="100000"/>
              <a:buFont typeface="Arial" panose="020B0604020202020204" pitchFamily="34" charset="0"/>
              <a:buChar char="•"/>
              <a:tabLst/>
              <a:defRPr sz="1400">
                <a:solidFill>
                  <a:schemeClr val="tx2"/>
                </a:solidFill>
                <a:latin typeface="Cerebri Sans" panose="00000500000000000000" pitchFamily="50" charset="0"/>
              </a:defRPr>
            </a:lvl5pPr>
          </a:lstStyle>
          <a:p>
            <a:pPr lvl="0"/>
            <a:r>
              <a:rPr lang="en-US" dirty="0"/>
              <a:t>Subhead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1921696"/>
      </p:ext>
    </p:extLst>
  </p:cSld>
  <p:clrMapOvr>
    <a:masterClrMapping/>
  </p:clrMapOvr>
  <p:extLst>
    <p:ext uri="{DCECCB84-F9BA-43D5-87BE-67443E8EF086}">
      <p15:sldGuideLst xmlns:p15="http://schemas.microsoft.com/office/powerpoint/2012/main">
        <p15:guide id="1" orient="horz" pos="86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_Image">
    <p:spTree>
      <p:nvGrpSpPr>
        <p:cNvPr id="1" name=""/>
        <p:cNvGrpSpPr/>
        <p:nvPr/>
      </p:nvGrpSpPr>
      <p:grpSpPr>
        <a:xfrm>
          <a:off x="0" y="0"/>
          <a:ext cx="0" cy="0"/>
          <a:chOff x="0" y="0"/>
          <a:chExt cx="0" cy="0"/>
        </a:xfrm>
      </p:grpSpPr>
      <p:sp>
        <p:nvSpPr>
          <p:cNvPr id="8" name="그림 개체 틀 3">
            <a:extLst>
              <a:ext uri="{FF2B5EF4-FFF2-40B4-BE49-F238E27FC236}">
                <a16:creationId xmlns:a16="http://schemas.microsoft.com/office/drawing/2014/main" id="{208D4C65-96FB-5B11-DC00-6BAEEF10B7DA}"/>
              </a:ext>
            </a:extLst>
          </p:cNvPr>
          <p:cNvSpPr>
            <a:spLocks noGrp="1"/>
          </p:cNvSpPr>
          <p:nvPr>
            <p:ph type="pic" sz="quarter" idx="27" hasCustomPrompt="1"/>
          </p:nvPr>
        </p:nvSpPr>
        <p:spPr>
          <a:xfrm>
            <a:off x="496957" y="0"/>
            <a:ext cx="11711016" cy="6859588"/>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dk1">
              <a:shade val="50000"/>
            </a:schemeClr>
          </a:lnRef>
          <a:fillRef idx="1">
            <a:schemeClr val="dk1"/>
          </a:fillRef>
          <a:effectRef idx="0">
            <a:schemeClr val="dk1"/>
          </a:effectRef>
          <a:fontRef idx="minor">
            <a:schemeClr val="lt1"/>
          </a:fontRef>
        </p:style>
        <p:txBody>
          <a:bodyPr rtlCol="0" anchor="ctr">
            <a:normAutofit/>
          </a:bodyPr>
          <a:lstStyle>
            <a:lvl1pPr marL="457189" indent="-457189" algn="ctr">
              <a:buNone/>
              <a:defRPr lang="ko-KR" altLang="en-US" sz="1000" kern="1200" baseline="0" dirty="0">
                <a:solidFill>
                  <a:schemeClr val="tx1"/>
                </a:solidFill>
                <a:latin typeface="+mn-lt"/>
                <a:ea typeface="+mn-ea"/>
                <a:cs typeface="+mn-cs"/>
              </a:defRPr>
            </a:lvl1pPr>
          </a:lstStyle>
          <a:p>
            <a:pPr marL="0" lvl="0" indent="0" algn="ctr" defTabSz="1219170" rtl="0" eaLnBrk="1" latinLnBrk="1" hangingPunct="1">
              <a:spcBef>
                <a:spcPct val="20000"/>
              </a:spcBef>
            </a:pPr>
            <a:r>
              <a:rPr lang="en-US" altLang="ko-KR" dirty="0"/>
              <a:t>√Insert Image</a:t>
            </a:r>
            <a:endParaRPr lang="ko-KR" altLang="en-US" dirty="0"/>
          </a:p>
        </p:txBody>
      </p:sp>
      <p:pic>
        <p:nvPicPr>
          <p:cNvPr id="19" name="Picture 18" descr="A close up of a sign&#10;&#10;Description automatically generated">
            <a:extLst>
              <a:ext uri="{FF2B5EF4-FFF2-40B4-BE49-F238E27FC236}">
                <a16:creationId xmlns:a16="http://schemas.microsoft.com/office/drawing/2014/main" id="{0C846F52-D971-0FCC-D2E2-B626ED3DF2C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10975" y="6264690"/>
            <a:ext cx="609600" cy="273050"/>
          </a:xfrm>
          <a:prstGeom prst="rect">
            <a:avLst/>
          </a:prstGeom>
        </p:spPr>
      </p:pic>
      <p:cxnSp>
        <p:nvCxnSpPr>
          <p:cNvPr id="20" name="Straight Connector 19">
            <a:extLst>
              <a:ext uri="{FF2B5EF4-FFF2-40B4-BE49-F238E27FC236}">
                <a16:creationId xmlns:a16="http://schemas.microsoft.com/office/drawing/2014/main" id="{A4512AFD-5243-AC26-8C42-27ED43B798D8}"/>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6D9614C0-D532-646F-02A9-FB8379AEB644}"/>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sz="800">
                <a:solidFill>
                  <a:schemeClr val="tx2"/>
                </a:solidFill>
                <a:latin typeface="Cerebri Sans" panose="00000500000000000000" pitchFamily="50" charset="0"/>
              </a:defRPr>
            </a:lvl1pPr>
          </a:lstStyle>
          <a:p>
            <a:fld id="{C1120127-3B90-BE4F-B432-E50932F65C6A}" type="slidenum">
              <a:rPr lang="en-US" smtClean="0"/>
              <a:pPr/>
              <a:t>‹#›</a:t>
            </a:fld>
            <a:endParaRPr lang="en-US" dirty="0">
              <a:latin typeface="Cerebri Sans" panose="00000500000000000000" pitchFamily="50" charset="0"/>
            </a:endParaRPr>
          </a:p>
        </p:txBody>
      </p:sp>
    </p:spTree>
    <p:extLst>
      <p:ext uri="{BB962C8B-B14F-4D97-AF65-F5344CB8AC3E}">
        <p14:creationId xmlns:p14="http://schemas.microsoft.com/office/powerpoint/2010/main" val="17485208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CBB2D4D5-473F-47C6-8AB0-3B973DFA20FF}"/>
              </a:ext>
            </a:extLst>
          </p:cNvPr>
          <p:cNvCxnSpPr/>
          <p:nvPr userDrawn="1"/>
        </p:nvCxnSpPr>
        <p:spPr>
          <a:xfrm>
            <a:off x="496957" y="136524"/>
            <a:ext cx="0" cy="65631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descr="A close up of a sign&#10;&#10;Description automatically generated">
            <a:extLst>
              <a:ext uri="{FF2B5EF4-FFF2-40B4-BE49-F238E27FC236}">
                <a16:creationId xmlns:a16="http://schemas.microsoft.com/office/drawing/2014/main" id="{F56ED596-7D3C-4A94-93AF-709A79A7485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16200000">
            <a:off x="-10975" y="6264690"/>
            <a:ext cx="609600" cy="273050"/>
          </a:xfrm>
          <a:prstGeom prst="rect">
            <a:avLst/>
          </a:prstGeom>
        </p:spPr>
      </p:pic>
      <p:sp>
        <p:nvSpPr>
          <p:cNvPr id="5" name="Slide Number Placeholder 5">
            <a:extLst>
              <a:ext uri="{FF2B5EF4-FFF2-40B4-BE49-F238E27FC236}">
                <a16:creationId xmlns:a16="http://schemas.microsoft.com/office/drawing/2014/main" id="{B20BBF62-CC73-4E9C-8AA9-D467F1C6E038}"/>
              </a:ext>
            </a:extLst>
          </p:cNvPr>
          <p:cNvSpPr>
            <a:spLocks noGrp="1"/>
          </p:cNvSpPr>
          <p:nvPr>
            <p:ph type="sldNum" sz="quarter" idx="4"/>
          </p:nvPr>
        </p:nvSpPr>
        <p:spPr>
          <a:xfrm rot="16200000">
            <a:off x="101395" y="233571"/>
            <a:ext cx="559214" cy="365125"/>
          </a:xfrm>
          <a:prstGeom prst="rect">
            <a:avLst/>
          </a:prstGeom>
        </p:spPr>
        <p:txBody>
          <a:bodyPr vert="horz" lIns="0" tIns="0" rIns="0" bIns="0" rtlCol="0" anchor="ctr"/>
          <a:lstStyle>
            <a:lvl1pPr algn="r">
              <a:defRPr sz="800" b="0" i="0">
                <a:solidFill>
                  <a:schemeClr val="tx2"/>
                </a:solidFill>
                <a:latin typeface="Cerebri Sans" pitchFamily="2" charset="77"/>
              </a:defRPr>
            </a:lvl1pPr>
          </a:lstStyle>
          <a:p>
            <a:fld id="{C1120127-3B90-BE4F-B432-E50932F65C6A}" type="slidenum">
              <a:rPr lang="en-US" smtClean="0"/>
              <a:pPr/>
              <a:t>‹#›</a:t>
            </a:fld>
            <a:endParaRPr lang="en-US" dirty="0">
              <a:latin typeface="Cerebri Sans" pitchFamily="2" charset="77"/>
            </a:endParaRPr>
          </a:p>
        </p:txBody>
      </p:sp>
      <p:sp>
        <p:nvSpPr>
          <p:cNvPr id="6" name="Subtitle 2">
            <a:extLst>
              <a:ext uri="{FF2B5EF4-FFF2-40B4-BE49-F238E27FC236}">
                <a16:creationId xmlns:a16="http://schemas.microsoft.com/office/drawing/2014/main" id="{73D0BE5E-11DB-4C9B-8EBE-BC4AE83196B4}"/>
              </a:ext>
            </a:extLst>
          </p:cNvPr>
          <p:cNvSpPr>
            <a:spLocks noGrp="1"/>
          </p:cNvSpPr>
          <p:nvPr>
            <p:ph type="subTitle" idx="1" hasCustomPrompt="1"/>
          </p:nvPr>
        </p:nvSpPr>
        <p:spPr>
          <a:xfrm>
            <a:off x="1126432" y="478825"/>
            <a:ext cx="10515600" cy="433831"/>
          </a:xfrm>
        </p:spPr>
        <p:txBody>
          <a:bodyPr lIns="0" tIns="0" rIns="0" bIns="0"/>
          <a:lstStyle>
            <a:lvl1pPr marL="0" indent="0" algn="l">
              <a:buNone/>
              <a:defRPr sz="1800" b="1" i="0">
                <a:solidFill>
                  <a:schemeClr val="tx2"/>
                </a:solidFill>
                <a:latin typeface="Cerebri Sans"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Smaller headline above main headline</a:t>
            </a:r>
          </a:p>
        </p:txBody>
      </p:sp>
      <p:sp>
        <p:nvSpPr>
          <p:cNvPr id="7" name="Text Placeholder 3">
            <a:extLst>
              <a:ext uri="{FF2B5EF4-FFF2-40B4-BE49-F238E27FC236}">
                <a16:creationId xmlns:a16="http://schemas.microsoft.com/office/drawing/2014/main" id="{BD2B11D2-58E8-46E2-A715-86365D5B2843}"/>
              </a:ext>
            </a:extLst>
          </p:cNvPr>
          <p:cNvSpPr>
            <a:spLocks noGrp="1"/>
          </p:cNvSpPr>
          <p:nvPr>
            <p:ph type="body" sz="quarter" idx="10" hasCustomPrompt="1"/>
          </p:nvPr>
        </p:nvSpPr>
        <p:spPr>
          <a:xfrm>
            <a:off x="1126432" y="2095500"/>
            <a:ext cx="5294258" cy="3143250"/>
          </a:xfrm>
        </p:spPr>
        <p:txBody>
          <a:bodyPr lIns="0" tIns="0" rIns="0" bIns="0"/>
          <a:lstStyle>
            <a:lvl1pPr marL="0" indent="0">
              <a:lnSpc>
                <a:spcPct val="110000"/>
              </a:lnSpc>
              <a:spcBef>
                <a:spcPts val="600"/>
              </a:spcBef>
              <a:buClr>
                <a:schemeClr val="accent2"/>
              </a:buClr>
              <a:buSzPct val="75000"/>
              <a:buFont typeface="Wingdings" pitchFamily="2" charset="2"/>
              <a:buNone/>
              <a:defRPr lang="en-US" sz="1600" b="0" i="0" kern="1200" dirty="0">
                <a:solidFill>
                  <a:schemeClr val="tx2"/>
                </a:solidFill>
                <a:latin typeface="Cerebri Sans" panose="00000500000000000000" pitchFamily="50" charset="0"/>
                <a:ea typeface="+mn-ea"/>
                <a:cs typeface="+mn-cs"/>
              </a:defRPr>
            </a:lvl1pPr>
            <a:lvl2pPr marL="233363" indent="-233363">
              <a:lnSpc>
                <a:spcPct val="110000"/>
              </a:lnSpc>
              <a:spcBef>
                <a:spcPts val="600"/>
              </a:spcBef>
              <a:buClr>
                <a:schemeClr val="accent1"/>
              </a:buClr>
              <a:buSzPct val="100000"/>
              <a:buFont typeface="Arial" panose="020B0604020202020204" pitchFamily="34" charset="0"/>
              <a:buNone/>
              <a:tabLst/>
              <a:defRPr sz="1600">
                <a:solidFill>
                  <a:schemeClr val="tx2"/>
                </a:solidFill>
                <a:latin typeface="Cerebri Sans" panose="00000500000000000000" pitchFamily="50" charset="0"/>
              </a:defRPr>
            </a:lvl2pPr>
            <a:lvl3pPr marL="457200" indent="-223838">
              <a:lnSpc>
                <a:spcPct val="110000"/>
              </a:lnSpc>
              <a:spcBef>
                <a:spcPts val="600"/>
              </a:spcBef>
              <a:buClr>
                <a:schemeClr val="accent1"/>
              </a:buClr>
              <a:buSzPct val="100000"/>
              <a:buFont typeface="Courier New" panose="02070309020205020404" pitchFamily="49" charset="0"/>
              <a:buChar char="-"/>
              <a:tabLst/>
              <a:defRPr sz="1400">
                <a:solidFill>
                  <a:schemeClr val="tx2"/>
                </a:solidFill>
                <a:latin typeface="Cerebri Sans" panose="00000500000000000000" pitchFamily="50" charset="0"/>
              </a:defRPr>
            </a:lvl3pPr>
            <a:lvl4pPr marL="690563" indent="-233363">
              <a:lnSpc>
                <a:spcPct val="110000"/>
              </a:lnSpc>
              <a:spcBef>
                <a:spcPts val="600"/>
              </a:spcBef>
              <a:buClr>
                <a:schemeClr val="accent1"/>
              </a:buClr>
              <a:buSzPct val="100000"/>
              <a:buFont typeface="Wingdings" panose="05000000000000000000" pitchFamily="2" charset="2"/>
              <a:buChar char="§"/>
              <a:tabLst/>
              <a:defRPr sz="1400">
                <a:solidFill>
                  <a:schemeClr val="tx2"/>
                </a:solidFill>
                <a:latin typeface="Cerebri Sans" panose="00000500000000000000" pitchFamily="50" charset="0"/>
              </a:defRPr>
            </a:lvl4pPr>
            <a:lvl5pPr marL="914400" indent="-223838">
              <a:lnSpc>
                <a:spcPct val="110000"/>
              </a:lnSpc>
              <a:spcBef>
                <a:spcPts val="600"/>
              </a:spcBef>
              <a:buClr>
                <a:schemeClr val="accent1"/>
              </a:buClr>
              <a:buSzPct val="100000"/>
              <a:buFont typeface="Arial" panose="020B0604020202020204" pitchFamily="34" charset="0"/>
              <a:buChar char="•"/>
              <a:tabLst/>
              <a:defRPr sz="1400">
                <a:solidFill>
                  <a:schemeClr val="tx2"/>
                </a:solidFill>
                <a:latin typeface="Cerebri Sans" panose="00000500000000000000" pitchFamily="50" charset="0"/>
              </a:defRPr>
            </a:lvl5pPr>
          </a:lstStyle>
          <a:p>
            <a:pPr marL="233363" lvl="0" indent="-233363" algn="l" defTabSz="914400" rtl="0" eaLnBrk="1" latinLnBrk="0" hangingPunct="1">
              <a:lnSpc>
                <a:spcPct val="110000"/>
              </a:lnSpc>
              <a:spcBef>
                <a:spcPts val="600"/>
              </a:spcBef>
              <a:buClr>
                <a:schemeClr val="accent1"/>
              </a:buClr>
              <a:buSzPct val="75000"/>
              <a:buFont typeface="Wingdings" panose="05000000000000000000" pitchFamily="2" charset="2"/>
              <a:buNone/>
            </a:pPr>
            <a:r>
              <a:rPr lang="en-US" dirty="0"/>
              <a:t>Subhead Level</a:t>
            </a:r>
          </a:p>
        </p:txBody>
      </p:sp>
      <p:sp>
        <p:nvSpPr>
          <p:cNvPr id="8" name="Title 1">
            <a:extLst>
              <a:ext uri="{FF2B5EF4-FFF2-40B4-BE49-F238E27FC236}">
                <a16:creationId xmlns:a16="http://schemas.microsoft.com/office/drawing/2014/main" id="{C9D8530B-B99E-4A76-AB1E-3A7A6FE05811}"/>
              </a:ext>
            </a:extLst>
          </p:cNvPr>
          <p:cNvSpPr>
            <a:spLocks noGrp="1"/>
          </p:cNvSpPr>
          <p:nvPr>
            <p:ph type="title" hasCustomPrompt="1"/>
          </p:nvPr>
        </p:nvSpPr>
        <p:spPr>
          <a:xfrm>
            <a:off x="1126432" y="1021252"/>
            <a:ext cx="10515600" cy="538783"/>
          </a:xfrm>
        </p:spPr>
        <p:txBody>
          <a:bodyPr lIns="0" tIns="0" rIns="0" bIns="0" anchor="t"/>
          <a:lstStyle>
            <a:lvl1pPr>
              <a:defRPr sz="3600" b="0">
                <a:latin typeface="SangBleu Kingdom" panose="02040504080000000004" pitchFamily="18" charset="77"/>
                <a:ea typeface="SangBleu Kingdom" panose="02040504080000000004" pitchFamily="18" charset="77"/>
              </a:defRPr>
            </a:lvl1pPr>
          </a:lstStyle>
          <a:p>
            <a:r>
              <a:rPr lang="en-US" dirty="0"/>
              <a:t>Standard content slide</a:t>
            </a:r>
          </a:p>
        </p:txBody>
      </p:sp>
    </p:spTree>
    <p:extLst>
      <p:ext uri="{BB962C8B-B14F-4D97-AF65-F5344CB8AC3E}">
        <p14:creationId xmlns:p14="http://schemas.microsoft.com/office/powerpoint/2010/main" val="595131739"/>
      </p:ext>
    </p:extLst>
  </p:cSld>
  <p:clrMapOvr>
    <a:masterClrMapping/>
  </p:clrMapOvr>
  <p:extLst>
    <p:ext uri="{DCECCB84-F9BA-43D5-87BE-67443E8EF086}">
      <p15:sldGuideLst xmlns:p15="http://schemas.microsoft.com/office/powerpoint/2012/main">
        <p15:guide id="1" orient="horz" pos="288">
          <p15:clr>
            <a:srgbClr val="FBAE40"/>
          </p15:clr>
        </p15:guide>
        <p15:guide id="2" pos="696">
          <p15:clr>
            <a:srgbClr val="FBAE40"/>
          </p15:clr>
        </p15:guide>
        <p15:guide id="3" orient="horz" pos="13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theme" Target="../theme/theme2.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20" Type="http://schemas.openxmlformats.org/officeDocument/2006/relationships/slideLayout" Target="../slideLayouts/slideLayout64.xml"/><Relationship Id="rId41"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4F6F6A0-398B-4252-A5EB-66D8DB42E571}"/>
              </a:ext>
            </a:extLst>
          </p:cNvPr>
          <p:cNvSpPr txBox="1"/>
          <p:nvPr/>
        </p:nvSpPr>
        <p:spPr>
          <a:xfrm>
            <a:off x="-1391201" y="56684"/>
            <a:ext cx="1136850"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rPr>
              <a:t>Primary Font Color</a:t>
            </a:r>
          </a:p>
        </p:txBody>
      </p:sp>
      <p:sp>
        <p:nvSpPr>
          <p:cNvPr id="20" name="Rectangle 19">
            <a:extLst>
              <a:ext uri="{FF2B5EF4-FFF2-40B4-BE49-F238E27FC236}">
                <a16:creationId xmlns:a16="http://schemas.microsoft.com/office/drawing/2014/main" id="{31CC20C3-9497-4ADB-972F-267C757C742F}"/>
              </a:ext>
            </a:extLst>
          </p:cNvPr>
          <p:cNvSpPr/>
          <p:nvPr/>
        </p:nvSpPr>
        <p:spPr>
          <a:xfrm>
            <a:off x="-1211180" y="272504"/>
            <a:ext cx="776809" cy="347472"/>
          </a:xfrm>
          <a:prstGeom prst="rect">
            <a:avLst/>
          </a:prstGeom>
          <a:solidFill>
            <a:schemeClr val="tx2"/>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Dark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R60 G67 B71</a:t>
            </a:r>
            <a:endParaRPr kumimoji="0" lang="en-US" sz="4400" b="0" i="0" u="none" strike="noStrike" kern="0" cap="none" spc="0" normalizeH="0" baseline="0" noProof="0" dirty="0">
              <a:ln>
                <a:noFill/>
              </a:ln>
              <a:solidFill>
                <a:prstClr val="white"/>
              </a:solidFill>
              <a:effectLst/>
              <a:uLnTx/>
              <a:uFillTx/>
              <a:latin typeface="Cerebri Sans" panose="00000500000000000000" pitchFamily="50" charset="0"/>
            </a:endParaRPr>
          </a:p>
        </p:txBody>
      </p:sp>
      <p:sp>
        <p:nvSpPr>
          <p:cNvPr id="14" name="Rectangle 13">
            <a:extLst>
              <a:ext uri="{FF2B5EF4-FFF2-40B4-BE49-F238E27FC236}">
                <a16:creationId xmlns:a16="http://schemas.microsoft.com/office/drawing/2014/main" id="{6E273DC9-67DA-44AF-9182-FDA6FBD711D7}"/>
              </a:ext>
            </a:extLst>
          </p:cNvPr>
          <p:cNvSpPr/>
          <p:nvPr/>
        </p:nvSpPr>
        <p:spPr>
          <a:xfrm>
            <a:off x="-1216601" y="3456714"/>
            <a:ext cx="777240" cy="342900"/>
          </a:xfrm>
          <a:prstGeom prst="rect">
            <a:avLst/>
          </a:prstGeom>
          <a:solidFill>
            <a:srgbClr val="F9F9F9"/>
          </a:solidFill>
          <a:ln w="3175" cap="flat" cmpd="sng" algn="ctr">
            <a:solidFill>
              <a:schemeClr val="accent5"/>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20" normalizeH="0" baseline="0" noProof="0" dirty="0">
                <a:ln>
                  <a:noFill/>
                </a:ln>
                <a:solidFill>
                  <a:srgbClr val="222223"/>
                </a:solidFill>
                <a:effectLst/>
                <a:uLnTx/>
                <a:uFillTx/>
                <a:latin typeface="Cerebri Sans" panose="00000500000000000000" pitchFamily="50" charset="0"/>
              </a:rPr>
              <a:t>Background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20" normalizeH="0" baseline="0" noProof="0" dirty="0">
                <a:ln>
                  <a:noFill/>
                </a:ln>
                <a:solidFill>
                  <a:srgbClr val="222223"/>
                </a:solidFill>
                <a:effectLst/>
                <a:uLnTx/>
                <a:uFillTx/>
                <a:latin typeface="Cerebri Sans" panose="00000500000000000000" pitchFamily="50" charset="0"/>
              </a:rPr>
              <a:t>R249 G249 B249</a:t>
            </a:r>
          </a:p>
        </p:txBody>
      </p:sp>
      <p:sp>
        <p:nvSpPr>
          <p:cNvPr id="16" name="Rectangle 15">
            <a:extLst>
              <a:ext uri="{FF2B5EF4-FFF2-40B4-BE49-F238E27FC236}">
                <a16:creationId xmlns:a16="http://schemas.microsoft.com/office/drawing/2014/main" id="{7740883A-3E71-4412-9DAE-65ED9BE46AB8}"/>
              </a:ext>
            </a:extLst>
          </p:cNvPr>
          <p:cNvSpPr/>
          <p:nvPr/>
        </p:nvSpPr>
        <p:spPr>
          <a:xfrm>
            <a:off x="-1216601" y="4288509"/>
            <a:ext cx="777240" cy="342900"/>
          </a:xfrm>
          <a:prstGeom prst="rect">
            <a:avLst/>
          </a:prstGeom>
          <a:solidFill>
            <a:schemeClr val="accent4"/>
          </a:solidFill>
          <a:ln w="635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Cerebri Sans" panose="00000500000000000000" pitchFamily="50" charset="0"/>
              </a:rPr>
              <a:t>Medium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Cerebri Sans" panose="00000500000000000000" pitchFamily="50" charset="0"/>
              </a:rPr>
              <a:t>R135 G142 B145</a:t>
            </a:r>
          </a:p>
        </p:txBody>
      </p:sp>
      <p:sp>
        <p:nvSpPr>
          <p:cNvPr id="17" name="Rectangle 16">
            <a:extLst>
              <a:ext uri="{FF2B5EF4-FFF2-40B4-BE49-F238E27FC236}">
                <a16:creationId xmlns:a16="http://schemas.microsoft.com/office/drawing/2014/main" id="{1B30C802-2421-478B-A130-51954478370A}"/>
              </a:ext>
            </a:extLst>
          </p:cNvPr>
          <p:cNvSpPr/>
          <p:nvPr/>
        </p:nvSpPr>
        <p:spPr>
          <a:xfrm>
            <a:off x="-1212667" y="1019841"/>
            <a:ext cx="778296" cy="342900"/>
          </a:xfrm>
          <a:prstGeom prst="rect">
            <a:avLst/>
          </a:prstGeom>
          <a:solidFill>
            <a:srgbClr val="0F3557"/>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Brookfield Blue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R15 G53 B87</a:t>
            </a:r>
          </a:p>
        </p:txBody>
      </p:sp>
      <p:sp>
        <p:nvSpPr>
          <p:cNvPr id="18" name="TextBox 17">
            <a:extLst>
              <a:ext uri="{FF2B5EF4-FFF2-40B4-BE49-F238E27FC236}">
                <a16:creationId xmlns:a16="http://schemas.microsoft.com/office/drawing/2014/main" id="{E614B037-7291-4EAC-A3CA-B47BBC3995D2}"/>
              </a:ext>
            </a:extLst>
          </p:cNvPr>
          <p:cNvSpPr txBox="1"/>
          <p:nvPr/>
        </p:nvSpPr>
        <p:spPr>
          <a:xfrm>
            <a:off x="-1590355" y="1993643"/>
            <a:ext cx="153367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PRIMARY PALETTE</a:t>
            </a:r>
          </a:p>
        </p:txBody>
      </p:sp>
      <p:sp>
        <p:nvSpPr>
          <p:cNvPr id="27" name="TextBox 26">
            <a:extLst>
              <a:ext uri="{FF2B5EF4-FFF2-40B4-BE49-F238E27FC236}">
                <a16:creationId xmlns:a16="http://schemas.microsoft.com/office/drawing/2014/main" id="{CF423F91-F180-490B-9F14-BD325CD1447B}"/>
              </a:ext>
            </a:extLst>
          </p:cNvPr>
          <p:cNvSpPr txBox="1"/>
          <p:nvPr/>
        </p:nvSpPr>
        <p:spPr>
          <a:xfrm>
            <a:off x="-1494593" y="819786"/>
            <a:ext cx="1343638" cy="2000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secondary Font Colors</a:t>
            </a:r>
          </a:p>
        </p:txBody>
      </p:sp>
      <p:sp>
        <p:nvSpPr>
          <p:cNvPr id="29" name="Rectangle 28">
            <a:extLst>
              <a:ext uri="{FF2B5EF4-FFF2-40B4-BE49-F238E27FC236}">
                <a16:creationId xmlns:a16="http://schemas.microsoft.com/office/drawing/2014/main" id="{3EE567A5-89B3-4B49-8E9F-246BB2A82395}"/>
              </a:ext>
            </a:extLst>
          </p:cNvPr>
          <p:cNvSpPr/>
          <p:nvPr/>
        </p:nvSpPr>
        <p:spPr>
          <a:xfrm>
            <a:off x="-1211180" y="1435373"/>
            <a:ext cx="778296" cy="342900"/>
          </a:xfrm>
          <a:prstGeom prst="rect">
            <a:avLst/>
          </a:prstGeom>
          <a:solidFill>
            <a:schemeClr val="bg1"/>
          </a:solidFill>
          <a:ln w="3175" cap="flat" cmpd="sng" algn="ctr">
            <a:solidFill>
              <a:schemeClr val="accent5"/>
            </a:solidFill>
            <a:prstDash val="solid"/>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4D4D4D"/>
                </a:solidFill>
                <a:effectLst/>
                <a:uLnTx/>
                <a:uFillTx/>
                <a:latin typeface="Cerebri Sans" panose="00000500000000000000" pitchFamily="50" charset="0"/>
                <a:ea typeface="+mn-ea"/>
                <a:cs typeface="+mn-cs"/>
              </a:rPr>
              <a:t>White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R255 G255 B255</a:t>
            </a:r>
          </a:p>
        </p:txBody>
      </p:sp>
      <p:sp>
        <p:nvSpPr>
          <p:cNvPr id="31" name="Rectangle 30">
            <a:extLst>
              <a:ext uri="{FF2B5EF4-FFF2-40B4-BE49-F238E27FC236}">
                <a16:creationId xmlns:a16="http://schemas.microsoft.com/office/drawing/2014/main" id="{33281476-1855-44AD-AFA7-32CA9BD8F739}"/>
              </a:ext>
            </a:extLst>
          </p:cNvPr>
          <p:cNvSpPr/>
          <p:nvPr/>
        </p:nvSpPr>
        <p:spPr>
          <a:xfrm>
            <a:off x="-1214898" y="4709966"/>
            <a:ext cx="776809" cy="347472"/>
          </a:xfrm>
          <a:prstGeom prst="rect">
            <a:avLst/>
          </a:prstGeom>
          <a:solidFill>
            <a:schemeClr val="tx2"/>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Dark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R60 G67 B71</a:t>
            </a:r>
            <a:endParaRPr kumimoji="0" lang="en-US" sz="4400" b="0" i="0" u="none" strike="noStrike" kern="0" cap="none" spc="0" normalizeH="0" baseline="0" noProof="0" dirty="0">
              <a:ln>
                <a:noFill/>
              </a:ln>
              <a:solidFill>
                <a:prstClr val="white"/>
              </a:solidFill>
              <a:effectLst/>
              <a:uLnTx/>
              <a:uFillTx/>
              <a:latin typeface="Cerebri Sans" panose="00000500000000000000" pitchFamily="50" charset="0"/>
            </a:endParaRPr>
          </a:p>
        </p:txBody>
      </p:sp>
      <p:sp>
        <p:nvSpPr>
          <p:cNvPr id="33" name="Rectangle 32">
            <a:extLst>
              <a:ext uri="{FF2B5EF4-FFF2-40B4-BE49-F238E27FC236}">
                <a16:creationId xmlns:a16="http://schemas.microsoft.com/office/drawing/2014/main" id="{C3D0CDD0-A58E-483D-A772-F06401A73D76}"/>
              </a:ext>
            </a:extLst>
          </p:cNvPr>
          <p:cNvSpPr/>
          <p:nvPr/>
        </p:nvSpPr>
        <p:spPr>
          <a:xfrm>
            <a:off x="-1211924" y="2187774"/>
            <a:ext cx="778296" cy="342900"/>
          </a:xfrm>
          <a:prstGeom prst="rect">
            <a:avLst/>
          </a:prstGeom>
          <a:solidFill>
            <a:srgbClr val="0F3557"/>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Brookfield Blue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R15 G53 B87</a:t>
            </a:r>
          </a:p>
        </p:txBody>
      </p:sp>
      <p:sp>
        <p:nvSpPr>
          <p:cNvPr id="35" name="Rectangle 34">
            <a:extLst>
              <a:ext uri="{FF2B5EF4-FFF2-40B4-BE49-F238E27FC236}">
                <a16:creationId xmlns:a16="http://schemas.microsoft.com/office/drawing/2014/main" id="{16168449-B059-4C3A-BBAA-F5CCBEA1C47E}"/>
              </a:ext>
            </a:extLst>
          </p:cNvPr>
          <p:cNvSpPr/>
          <p:nvPr/>
        </p:nvSpPr>
        <p:spPr>
          <a:xfrm>
            <a:off x="-1210437" y="2609230"/>
            <a:ext cx="778296" cy="342900"/>
          </a:xfrm>
          <a:prstGeom prst="rect">
            <a:avLst/>
          </a:prstGeom>
          <a:solidFill>
            <a:schemeClr val="bg1"/>
          </a:solidFill>
          <a:ln w="3175" cap="flat" cmpd="sng" algn="ctr">
            <a:solidFill>
              <a:schemeClr val="accent5"/>
            </a:solidFill>
            <a:prstDash val="solid"/>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4D4D4D"/>
                </a:solidFill>
                <a:effectLst/>
                <a:uLnTx/>
                <a:uFillTx/>
                <a:latin typeface="Cerebri Sans" panose="00000500000000000000" pitchFamily="50" charset="0"/>
                <a:ea typeface="+mn-ea"/>
                <a:cs typeface="+mn-cs"/>
              </a:rPr>
              <a:t>White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R255 G255 B255</a:t>
            </a:r>
          </a:p>
        </p:txBody>
      </p:sp>
      <p:sp>
        <p:nvSpPr>
          <p:cNvPr id="37" name="Rectangle 36">
            <a:extLst>
              <a:ext uri="{FF2B5EF4-FFF2-40B4-BE49-F238E27FC236}">
                <a16:creationId xmlns:a16="http://schemas.microsoft.com/office/drawing/2014/main" id="{15CE638B-BFA6-419A-870B-3EE72BA0D454}"/>
              </a:ext>
            </a:extLst>
          </p:cNvPr>
          <p:cNvSpPr/>
          <p:nvPr/>
        </p:nvSpPr>
        <p:spPr>
          <a:xfrm>
            <a:off x="-1213411" y="3030686"/>
            <a:ext cx="776809" cy="347472"/>
          </a:xfrm>
          <a:prstGeom prst="rect">
            <a:avLst/>
          </a:prstGeom>
          <a:solidFill>
            <a:schemeClr val="accent1"/>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Electric Blue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R0 G175 B219</a:t>
            </a:r>
            <a:endParaRPr kumimoji="0" lang="en-US" sz="4400" b="0" i="0" u="none" strike="noStrike" kern="0" cap="none" spc="0" normalizeH="0" baseline="0" noProof="0" dirty="0">
              <a:ln>
                <a:noFill/>
              </a:ln>
              <a:solidFill>
                <a:prstClr val="white"/>
              </a:solidFill>
              <a:effectLst/>
              <a:uLnTx/>
              <a:uFillTx/>
              <a:latin typeface="Cerebri Sans" panose="00000500000000000000" pitchFamily="50" charset="0"/>
            </a:endParaRPr>
          </a:p>
        </p:txBody>
      </p:sp>
      <p:sp>
        <p:nvSpPr>
          <p:cNvPr id="39" name="Rectangle 38">
            <a:extLst>
              <a:ext uri="{FF2B5EF4-FFF2-40B4-BE49-F238E27FC236}">
                <a16:creationId xmlns:a16="http://schemas.microsoft.com/office/drawing/2014/main" id="{5781FC6F-531F-476C-B518-8B1F6D0B7A11}"/>
              </a:ext>
            </a:extLst>
          </p:cNvPr>
          <p:cNvSpPr/>
          <p:nvPr/>
        </p:nvSpPr>
        <p:spPr>
          <a:xfrm>
            <a:off x="-1210438" y="5423379"/>
            <a:ext cx="778296" cy="342900"/>
          </a:xfrm>
          <a:prstGeom prst="rect">
            <a:avLst/>
          </a:prstGeom>
          <a:solidFill>
            <a:schemeClr val="accent6"/>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Vibrant Neon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R3 G255 B0</a:t>
            </a:r>
          </a:p>
        </p:txBody>
      </p:sp>
      <p:sp>
        <p:nvSpPr>
          <p:cNvPr id="45" name="Rectangle 44">
            <a:extLst>
              <a:ext uri="{FF2B5EF4-FFF2-40B4-BE49-F238E27FC236}">
                <a16:creationId xmlns:a16="http://schemas.microsoft.com/office/drawing/2014/main" id="{E5179F41-BE7C-44D4-A85F-7DE36DF5D768}"/>
              </a:ext>
            </a:extLst>
          </p:cNvPr>
          <p:cNvSpPr/>
          <p:nvPr/>
        </p:nvSpPr>
        <p:spPr>
          <a:xfrm>
            <a:off x="-1213842" y="3872535"/>
            <a:ext cx="777240" cy="342900"/>
          </a:xfrm>
          <a:prstGeom prst="rect">
            <a:avLst/>
          </a:prstGeom>
          <a:solidFill>
            <a:srgbClr val="EFEFF0"/>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20" normalizeH="0" baseline="0" noProof="0" dirty="0">
                <a:ln>
                  <a:noFill/>
                </a:ln>
                <a:solidFill>
                  <a:srgbClr val="222223"/>
                </a:solidFill>
                <a:effectLst/>
                <a:uLnTx/>
                <a:uFillTx/>
                <a:latin typeface="Cerebri Sans" panose="00000500000000000000" pitchFamily="50" charset="0"/>
              </a:rPr>
              <a:t>Light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20" normalizeH="0" baseline="0" noProof="0" dirty="0">
                <a:ln>
                  <a:noFill/>
                </a:ln>
                <a:solidFill>
                  <a:srgbClr val="222223"/>
                </a:solidFill>
                <a:effectLst/>
                <a:uLnTx/>
                <a:uFillTx/>
                <a:latin typeface="Cerebri Sans" panose="00000500000000000000" pitchFamily="50" charset="0"/>
              </a:rPr>
              <a:t>R239 G239 B240</a:t>
            </a:r>
          </a:p>
        </p:txBody>
      </p:sp>
      <p:sp>
        <p:nvSpPr>
          <p:cNvPr id="4" name="Title Placeholder 1">
            <a:extLst>
              <a:ext uri="{FF2B5EF4-FFF2-40B4-BE49-F238E27FC236}">
                <a16:creationId xmlns:a16="http://schemas.microsoft.com/office/drawing/2014/main" id="{8EA9AB3C-0006-BD99-FC65-269EB54E4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7F1D7F6-1A98-B6D1-EC5F-0532D12C5B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48B886C6-295D-F39C-C827-5F1344CA8D39}"/>
              </a:ext>
            </a:extLst>
          </p:cNvPr>
          <p:cNvSpPr txBox="1"/>
          <p:nvPr userDrawn="1"/>
        </p:nvSpPr>
        <p:spPr>
          <a:xfrm>
            <a:off x="-1588125" y="5226106"/>
            <a:ext cx="153367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ACCENT ONLY</a:t>
            </a:r>
          </a:p>
        </p:txBody>
      </p:sp>
      <p:sp>
        <p:nvSpPr>
          <p:cNvPr id="3" name="Rectangle 2">
            <a:extLst>
              <a:ext uri="{FF2B5EF4-FFF2-40B4-BE49-F238E27FC236}">
                <a16:creationId xmlns:a16="http://schemas.microsoft.com/office/drawing/2014/main" id="{6B4D9578-ABC2-124A-ABA2-15E3EE5489EA}"/>
              </a:ext>
            </a:extLst>
          </p:cNvPr>
          <p:cNvSpPr/>
          <p:nvPr userDrawn="1"/>
        </p:nvSpPr>
        <p:spPr>
          <a:xfrm>
            <a:off x="-1210438" y="5834063"/>
            <a:ext cx="778296" cy="342900"/>
          </a:xfrm>
          <a:prstGeom prst="rect">
            <a:avLst/>
          </a:prstGeom>
          <a:solidFill>
            <a:schemeClr val="accent2"/>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Heated Coral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R255 G76 B85</a:t>
            </a:r>
          </a:p>
        </p:txBody>
      </p:sp>
    </p:spTree>
    <p:extLst>
      <p:ext uri="{BB962C8B-B14F-4D97-AF65-F5344CB8AC3E}">
        <p14:creationId xmlns:p14="http://schemas.microsoft.com/office/powerpoint/2010/main" val="1518984696"/>
      </p:ext>
    </p:extLst>
  </p:cSld>
  <p:clrMap bg1="lt1" tx1="dk1" bg2="lt2" tx2="dk2" accent1="accent1" accent2="accent2" accent3="accent3" accent4="accent4" accent5="accent5" accent6="accent6" hlink="hlink" folHlink="folHlink"/>
  <p:sldLayoutIdLst>
    <p:sldLayoutId id="2147483687" r:id="rId1"/>
    <p:sldLayoutId id="2147483676" r:id="rId2"/>
    <p:sldLayoutId id="2147483712" r:id="rId3"/>
    <p:sldLayoutId id="2147483684" r:id="rId4"/>
    <p:sldLayoutId id="2147483713" r:id="rId5"/>
    <p:sldLayoutId id="2147483688" r:id="rId6"/>
    <p:sldLayoutId id="2147483683" r:id="rId7"/>
    <p:sldLayoutId id="2147483689" r:id="rId8"/>
    <p:sldLayoutId id="2147483685" r:id="rId9"/>
    <p:sldLayoutId id="2147483691" r:id="rId10"/>
    <p:sldLayoutId id="2147483692" r:id="rId11"/>
    <p:sldLayoutId id="2147483791" r:id="rId12"/>
    <p:sldLayoutId id="2147483693" r:id="rId13"/>
    <p:sldLayoutId id="2147483694" r:id="rId14"/>
    <p:sldLayoutId id="2147483695" r:id="rId15"/>
    <p:sldLayoutId id="2147483696" r:id="rId16"/>
    <p:sldLayoutId id="2147483697" r:id="rId17"/>
    <p:sldLayoutId id="2147483699" r:id="rId18"/>
    <p:sldLayoutId id="2147483700" r:id="rId19"/>
    <p:sldLayoutId id="2147483698" r:id="rId20"/>
    <p:sldLayoutId id="2147483701" r:id="rId21"/>
    <p:sldLayoutId id="2147483718" r:id="rId22"/>
    <p:sldLayoutId id="2147483702" r:id="rId23"/>
    <p:sldLayoutId id="2147483723" r:id="rId24"/>
    <p:sldLayoutId id="2147483721" r:id="rId25"/>
    <p:sldLayoutId id="2147483719" r:id="rId26"/>
    <p:sldLayoutId id="2147483703" r:id="rId27"/>
    <p:sldLayoutId id="2147483759" r:id="rId28"/>
    <p:sldLayoutId id="2147483716" r:id="rId29"/>
    <p:sldLayoutId id="2147483705" r:id="rId30"/>
    <p:sldLayoutId id="2147483706" r:id="rId31"/>
    <p:sldLayoutId id="2147483720" r:id="rId32"/>
    <p:sldLayoutId id="2147483725" r:id="rId33"/>
    <p:sldLayoutId id="2147483726" r:id="rId34"/>
    <p:sldLayoutId id="2147483793" r:id="rId35"/>
    <p:sldLayoutId id="2147483707" r:id="rId36"/>
    <p:sldLayoutId id="2147483708" r:id="rId37"/>
    <p:sldLayoutId id="2147483717" r:id="rId38"/>
    <p:sldLayoutId id="2147483709" r:id="rId39"/>
    <p:sldLayoutId id="2147483710" r:id="rId40"/>
    <p:sldLayoutId id="2147483792" r:id="rId41"/>
    <p:sldLayoutId id="2147483714" r:id="rId42"/>
    <p:sldLayoutId id="2147483715" r:id="rId43"/>
    <p:sldLayoutId id="2147483753" r:id="rId44"/>
  </p:sldLayoutIdLst>
  <p:hf hdr="0" ftr="0" dt="0"/>
  <p:txStyles>
    <p:titleStyle>
      <a:lvl1pPr algn="l" defTabSz="914400" rtl="0" eaLnBrk="1" latinLnBrk="0" hangingPunct="1">
        <a:lnSpc>
          <a:spcPct val="90000"/>
        </a:lnSpc>
        <a:spcBef>
          <a:spcPct val="0"/>
        </a:spcBef>
        <a:buNone/>
        <a:defRPr sz="2400" b="0" i="0" kern="1200">
          <a:solidFill>
            <a:schemeClr val="tx2"/>
          </a:solidFill>
          <a:latin typeface="SangBleu Kingdom Regular Italic" panose="02040504080000000004" pitchFamily="18" charset="77"/>
          <a:ea typeface="SangBleu Kingdom Regular Italic" panose="02040504080000000004" pitchFamily="18" charset="77"/>
          <a:cs typeface="+mj-cs"/>
        </a:defRPr>
      </a:lvl1pPr>
    </p:titleStyle>
    <p:bodyStyle>
      <a:lvl1pPr marL="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SangBleu Kingdom Regular Italic" panose="02040504080000000004" pitchFamily="18" charset="77"/>
          <a:cs typeface="+mn-cs"/>
        </a:defRPr>
      </a:lvl1pPr>
      <a:lvl2pPr marL="45720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mn-ea"/>
          <a:cs typeface="+mn-cs"/>
        </a:defRPr>
      </a:lvl2pPr>
      <a:lvl3pPr marL="91440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mn-ea"/>
          <a:cs typeface="+mn-cs"/>
        </a:defRPr>
      </a:lvl3pPr>
      <a:lvl4pPr marL="137160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mn-ea"/>
          <a:cs typeface="+mn-cs"/>
        </a:defRPr>
      </a:lvl4pPr>
      <a:lvl5pPr marL="182880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4F6F6A0-398B-4252-A5EB-66D8DB42E571}"/>
              </a:ext>
            </a:extLst>
          </p:cNvPr>
          <p:cNvSpPr txBox="1"/>
          <p:nvPr/>
        </p:nvSpPr>
        <p:spPr>
          <a:xfrm>
            <a:off x="-1391201" y="56684"/>
            <a:ext cx="1136850" cy="20005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rPr>
              <a:t>Primary Font Color</a:t>
            </a:r>
          </a:p>
        </p:txBody>
      </p:sp>
      <p:sp>
        <p:nvSpPr>
          <p:cNvPr id="20" name="Rectangle 19">
            <a:extLst>
              <a:ext uri="{FF2B5EF4-FFF2-40B4-BE49-F238E27FC236}">
                <a16:creationId xmlns:a16="http://schemas.microsoft.com/office/drawing/2014/main" id="{31CC20C3-9497-4ADB-972F-267C757C742F}"/>
              </a:ext>
            </a:extLst>
          </p:cNvPr>
          <p:cNvSpPr/>
          <p:nvPr/>
        </p:nvSpPr>
        <p:spPr>
          <a:xfrm>
            <a:off x="-1211180" y="272504"/>
            <a:ext cx="776809" cy="347472"/>
          </a:xfrm>
          <a:prstGeom prst="rect">
            <a:avLst/>
          </a:prstGeom>
          <a:solidFill>
            <a:schemeClr val="tx2"/>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Dark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R60 G67 B71</a:t>
            </a:r>
            <a:endParaRPr kumimoji="0" lang="en-US" sz="4400" b="0" i="0" u="none" strike="noStrike" kern="0" cap="none" spc="0" normalizeH="0" baseline="0" noProof="0" dirty="0">
              <a:ln>
                <a:noFill/>
              </a:ln>
              <a:solidFill>
                <a:prstClr val="white"/>
              </a:solidFill>
              <a:effectLst/>
              <a:uLnTx/>
              <a:uFillTx/>
              <a:latin typeface="Cerebri Sans" panose="00000500000000000000" pitchFamily="50" charset="0"/>
            </a:endParaRPr>
          </a:p>
        </p:txBody>
      </p:sp>
      <p:sp>
        <p:nvSpPr>
          <p:cNvPr id="14" name="Rectangle 13">
            <a:extLst>
              <a:ext uri="{FF2B5EF4-FFF2-40B4-BE49-F238E27FC236}">
                <a16:creationId xmlns:a16="http://schemas.microsoft.com/office/drawing/2014/main" id="{6E273DC9-67DA-44AF-9182-FDA6FBD711D7}"/>
              </a:ext>
            </a:extLst>
          </p:cNvPr>
          <p:cNvSpPr/>
          <p:nvPr/>
        </p:nvSpPr>
        <p:spPr>
          <a:xfrm>
            <a:off x="-1216601" y="3456714"/>
            <a:ext cx="777240" cy="342900"/>
          </a:xfrm>
          <a:prstGeom prst="rect">
            <a:avLst/>
          </a:prstGeom>
          <a:solidFill>
            <a:srgbClr val="F9F9F9"/>
          </a:solidFill>
          <a:ln w="3175" cap="flat" cmpd="sng" algn="ctr">
            <a:solidFill>
              <a:schemeClr val="accent5"/>
            </a:solid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20" normalizeH="0" baseline="0" noProof="0" dirty="0">
                <a:ln>
                  <a:noFill/>
                </a:ln>
                <a:solidFill>
                  <a:srgbClr val="222223"/>
                </a:solidFill>
                <a:effectLst/>
                <a:uLnTx/>
                <a:uFillTx/>
                <a:latin typeface="Cerebri Sans" panose="00000500000000000000" pitchFamily="50" charset="0"/>
              </a:rPr>
              <a:t>Background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20" normalizeH="0" baseline="0" noProof="0" dirty="0">
                <a:ln>
                  <a:noFill/>
                </a:ln>
                <a:solidFill>
                  <a:srgbClr val="222223"/>
                </a:solidFill>
                <a:effectLst/>
                <a:uLnTx/>
                <a:uFillTx/>
                <a:latin typeface="Cerebri Sans" panose="00000500000000000000" pitchFamily="50" charset="0"/>
              </a:rPr>
              <a:t>R249 G249 B249</a:t>
            </a:r>
          </a:p>
        </p:txBody>
      </p:sp>
      <p:sp>
        <p:nvSpPr>
          <p:cNvPr id="16" name="Rectangle 15">
            <a:extLst>
              <a:ext uri="{FF2B5EF4-FFF2-40B4-BE49-F238E27FC236}">
                <a16:creationId xmlns:a16="http://schemas.microsoft.com/office/drawing/2014/main" id="{7740883A-3E71-4412-9DAE-65ED9BE46AB8}"/>
              </a:ext>
            </a:extLst>
          </p:cNvPr>
          <p:cNvSpPr/>
          <p:nvPr/>
        </p:nvSpPr>
        <p:spPr>
          <a:xfrm>
            <a:off x="-1216601" y="4288509"/>
            <a:ext cx="777240" cy="342900"/>
          </a:xfrm>
          <a:prstGeom prst="rect">
            <a:avLst/>
          </a:prstGeom>
          <a:solidFill>
            <a:schemeClr val="accent4"/>
          </a:solidFill>
          <a:ln w="635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Cerebri Sans" panose="00000500000000000000" pitchFamily="50" charset="0"/>
              </a:rPr>
              <a:t>Medium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chemeClr val="bg1"/>
                </a:solidFill>
                <a:effectLst/>
                <a:uLnTx/>
                <a:uFillTx/>
                <a:latin typeface="Cerebri Sans" panose="00000500000000000000" pitchFamily="50" charset="0"/>
              </a:rPr>
              <a:t>R135 G142 B145</a:t>
            </a:r>
          </a:p>
        </p:txBody>
      </p:sp>
      <p:sp>
        <p:nvSpPr>
          <p:cNvPr id="17" name="Rectangle 16">
            <a:extLst>
              <a:ext uri="{FF2B5EF4-FFF2-40B4-BE49-F238E27FC236}">
                <a16:creationId xmlns:a16="http://schemas.microsoft.com/office/drawing/2014/main" id="{1B30C802-2421-478B-A130-51954478370A}"/>
              </a:ext>
            </a:extLst>
          </p:cNvPr>
          <p:cNvSpPr/>
          <p:nvPr/>
        </p:nvSpPr>
        <p:spPr>
          <a:xfrm>
            <a:off x="-1212667" y="1019841"/>
            <a:ext cx="778296" cy="342900"/>
          </a:xfrm>
          <a:prstGeom prst="rect">
            <a:avLst/>
          </a:prstGeom>
          <a:solidFill>
            <a:srgbClr val="0F3557"/>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Brookfield Blue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R15 G53 B87</a:t>
            </a:r>
          </a:p>
        </p:txBody>
      </p:sp>
      <p:sp>
        <p:nvSpPr>
          <p:cNvPr id="18" name="TextBox 17">
            <a:extLst>
              <a:ext uri="{FF2B5EF4-FFF2-40B4-BE49-F238E27FC236}">
                <a16:creationId xmlns:a16="http://schemas.microsoft.com/office/drawing/2014/main" id="{E614B037-7291-4EAC-A3CA-B47BBC3995D2}"/>
              </a:ext>
            </a:extLst>
          </p:cNvPr>
          <p:cNvSpPr txBox="1"/>
          <p:nvPr/>
        </p:nvSpPr>
        <p:spPr>
          <a:xfrm>
            <a:off x="-1590355" y="1993643"/>
            <a:ext cx="153367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PRIMARY PALETTE</a:t>
            </a:r>
          </a:p>
        </p:txBody>
      </p:sp>
      <p:sp>
        <p:nvSpPr>
          <p:cNvPr id="27" name="TextBox 26">
            <a:extLst>
              <a:ext uri="{FF2B5EF4-FFF2-40B4-BE49-F238E27FC236}">
                <a16:creationId xmlns:a16="http://schemas.microsoft.com/office/drawing/2014/main" id="{CF423F91-F180-490B-9F14-BD325CD1447B}"/>
              </a:ext>
            </a:extLst>
          </p:cNvPr>
          <p:cNvSpPr txBox="1"/>
          <p:nvPr/>
        </p:nvSpPr>
        <p:spPr>
          <a:xfrm>
            <a:off x="-1494593" y="819786"/>
            <a:ext cx="1343638" cy="2000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secondary Font Colors</a:t>
            </a:r>
          </a:p>
        </p:txBody>
      </p:sp>
      <p:sp>
        <p:nvSpPr>
          <p:cNvPr id="29" name="Rectangle 28">
            <a:extLst>
              <a:ext uri="{FF2B5EF4-FFF2-40B4-BE49-F238E27FC236}">
                <a16:creationId xmlns:a16="http://schemas.microsoft.com/office/drawing/2014/main" id="{3EE567A5-89B3-4B49-8E9F-246BB2A82395}"/>
              </a:ext>
            </a:extLst>
          </p:cNvPr>
          <p:cNvSpPr/>
          <p:nvPr/>
        </p:nvSpPr>
        <p:spPr>
          <a:xfrm>
            <a:off x="-1211180" y="1435373"/>
            <a:ext cx="778296" cy="342900"/>
          </a:xfrm>
          <a:prstGeom prst="rect">
            <a:avLst/>
          </a:prstGeom>
          <a:solidFill>
            <a:schemeClr val="bg1"/>
          </a:solidFill>
          <a:ln w="3175" cap="flat" cmpd="sng" algn="ctr">
            <a:solidFill>
              <a:schemeClr val="accent5"/>
            </a:solidFill>
            <a:prstDash val="solid"/>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4D4D4D"/>
                </a:solidFill>
                <a:effectLst/>
                <a:uLnTx/>
                <a:uFillTx/>
                <a:latin typeface="Cerebri Sans" panose="00000500000000000000" pitchFamily="50" charset="0"/>
                <a:ea typeface="+mn-ea"/>
                <a:cs typeface="+mn-cs"/>
              </a:rPr>
              <a:t>White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R255 G255 B255</a:t>
            </a:r>
          </a:p>
        </p:txBody>
      </p:sp>
      <p:sp>
        <p:nvSpPr>
          <p:cNvPr id="31" name="Rectangle 30">
            <a:extLst>
              <a:ext uri="{FF2B5EF4-FFF2-40B4-BE49-F238E27FC236}">
                <a16:creationId xmlns:a16="http://schemas.microsoft.com/office/drawing/2014/main" id="{33281476-1855-44AD-AFA7-32CA9BD8F739}"/>
              </a:ext>
            </a:extLst>
          </p:cNvPr>
          <p:cNvSpPr/>
          <p:nvPr/>
        </p:nvSpPr>
        <p:spPr>
          <a:xfrm>
            <a:off x="-1214898" y="4709966"/>
            <a:ext cx="776809" cy="347472"/>
          </a:xfrm>
          <a:prstGeom prst="rect">
            <a:avLst/>
          </a:prstGeom>
          <a:solidFill>
            <a:schemeClr val="tx2"/>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Dark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R60 G67 B71</a:t>
            </a:r>
            <a:endParaRPr kumimoji="0" lang="en-US" sz="4400" b="0" i="0" u="none" strike="noStrike" kern="0" cap="none" spc="0" normalizeH="0" baseline="0" noProof="0" dirty="0">
              <a:ln>
                <a:noFill/>
              </a:ln>
              <a:solidFill>
                <a:prstClr val="white"/>
              </a:solidFill>
              <a:effectLst/>
              <a:uLnTx/>
              <a:uFillTx/>
              <a:latin typeface="Cerebri Sans" panose="00000500000000000000" pitchFamily="50" charset="0"/>
            </a:endParaRPr>
          </a:p>
        </p:txBody>
      </p:sp>
      <p:sp>
        <p:nvSpPr>
          <p:cNvPr id="33" name="Rectangle 32">
            <a:extLst>
              <a:ext uri="{FF2B5EF4-FFF2-40B4-BE49-F238E27FC236}">
                <a16:creationId xmlns:a16="http://schemas.microsoft.com/office/drawing/2014/main" id="{C3D0CDD0-A58E-483D-A772-F06401A73D76}"/>
              </a:ext>
            </a:extLst>
          </p:cNvPr>
          <p:cNvSpPr/>
          <p:nvPr/>
        </p:nvSpPr>
        <p:spPr>
          <a:xfrm>
            <a:off x="-1211924" y="2187774"/>
            <a:ext cx="778296" cy="342900"/>
          </a:xfrm>
          <a:prstGeom prst="rect">
            <a:avLst/>
          </a:prstGeom>
          <a:solidFill>
            <a:srgbClr val="0F3557"/>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Brookfield Blue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R15 G53 B87</a:t>
            </a:r>
          </a:p>
        </p:txBody>
      </p:sp>
      <p:sp>
        <p:nvSpPr>
          <p:cNvPr id="35" name="Rectangle 34">
            <a:extLst>
              <a:ext uri="{FF2B5EF4-FFF2-40B4-BE49-F238E27FC236}">
                <a16:creationId xmlns:a16="http://schemas.microsoft.com/office/drawing/2014/main" id="{16168449-B059-4C3A-BBAA-F5CCBEA1C47E}"/>
              </a:ext>
            </a:extLst>
          </p:cNvPr>
          <p:cNvSpPr/>
          <p:nvPr/>
        </p:nvSpPr>
        <p:spPr>
          <a:xfrm>
            <a:off x="-1210437" y="2609230"/>
            <a:ext cx="778296" cy="342900"/>
          </a:xfrm>
          <a:prstGeom prst="rect">
            <a:avLst/>
          </a:prstGeom>
          <a:solidFill>
            <a:schemeClr val="bg1"/>
          </a:solidFill>
          <a:ln w="3175" cap="flat" cmpd="sng" algn="ctr">
            <a:solidFill>
              <a:schemeClr val="accent5"/>
            </a:solidFill>
            <a:prstDash val="solid"/>
          </a:ln>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4D4D4D"/>
                </a:solidFill>
                <a:effectLst/>
                <a:uLnTx/>
                <a:uFillTx/>
                <a:latin typeface="Cerebri Sans" panose="00000500000000000000" pitchFamily="50" charset="0"/>
                <a:ea typeface="+mn-ea"/>
                <a:cs typeface="+mn-cs"/>
              </a:rPr>
              <a:t>White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R255 G255 B255</a:t>
            </a:r>
          </a:p>
        </p:txBody>
      </p:sp>
      <p:sp>
        <p:nvSpPr>
          <p:cNvPr id="37" name="Rectangle 36">
            <a:extLst>
              <a:ext uri="{FF2B5EF4-FFF2-40B4-BE49-F238E27FC236}">
                <a16:creationId xmlns:a16="http://schemas.microsoft.com/office/drawing/2014/main" id="{15CE638B-BFA6-419A-870B-3EE72BA0D454}"/>
              </a:ext>
            </a:extLst>
          </p:cNvPr>
          <p:cNvSpPr/>
          <p:nvPr/>
        </p:nvSpPr>
        <p:spPr>
          <a:xfrm>
            <a:off x="-1213411" y="3030686"/>
            <a:ext cx="776809" cy="347472"/>
          </a:xfrm>
          <a:prstGeom prst="rect">
            <a:avLst/>
          </a:prstGeom>
          <a:solidFill>
            <a:schemeClr val="accent1"/>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Electric Blue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white"/>
                </a:solidFill>
                <a:effectLst/>
                <a:uLnTx/>
                <a:uFillTx/>
                <a:latin typeface="Cerebri Sans" panose="00000500000000000000" pitchFamily="50" charset="0"/>
              </a:rPr>
              <a:t>R0 G175 B219</a:t>
            </a:r>
            <a:endParaRPr kumimoji="0" lang="en-US" sz="4400" b="0" i="0" u="none" strike="noStrike" kern="0" cap="none" spc="0" normalizeH="0" baseline="0" noProof="0" dirty="0">
              <a:ln>
                <a:noFill/>
              </a:ln>
              <a:solidFill>
                <a:prstClr val="white"/>
              </a:solidFill>
              <a:effectLst/>
              <a:uLnTx/>
              <a:uFillTx/>
              <a:latin typeface="Cerebri Sans" panose="00000500000000000000" pitchFamily="50" charset="0"/>
            </a:endParaRPr>
          </a:p>
        </p:txBody>
      </p:sp>
      <p:sp>
        <p:nvSpPr>
          <p:cNvPr id="39" name="Rectangle 38">
            <a:extLst>
              <a:ext uri="{FF2B5EF4-FFF2-40B4-BE49-F238E27FC236}">
                <a16:creationId xmlns:a16="http://schemas.microsoft.com/office/drawing/2014/main" id="{5781FC6F-531F-476C-B518-8B1F6D0B7A11}"/>
              </a:ext>
            </a:extLst>
          </p:cNvPr>
          <p:cNvSpPr/>
          <p:nvPr/>
        </p:nvSpPr>
        <p:spPr>
          <a:xfrm>
            <a:off x="-1210438" y="5423379"/>
            <a:ext cx="778296" cy="342900"/>
          </a:xfrm>
          <a:prstGeom prst="rect">
            <a:avLst/>
          </a:prstGeom>
          <a:solidFill>
            <a:schemeClr val="accent6"/>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Vibrant Neon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R3 G255 B0</a:t>
            </a:r>
          </a:p>
        </p:txBody>
      </p:sp>
      <p:sp>
        <p:nvSpPr>
          <p:cNvPr id="45" name="Rectangle 44">
            <a:extLst>
              <a:ext uri="{FF2B5EF4-FFF2-40B4-BE49-F238E27FC236}">
                <a16:creationId xmlns:a16="http://schemas.microsoft.com/office/drawing/2014/main" id="{E5179F41-BE7C-44D4-A85F-7DE36DF5D768}"/>
              </a:ext>
            </a:extLst>
          </p:cNvPr>
          <p:cNvSpPr/>
          <p:nvPr/>
        </p:nvSpPr>
        <p:spPr>
          <a:xfrm>
            <a:off x="-1213842" y="3872535"/>
            <a:ext cx="777240" cy="342900"/>
          </a:xfrm>
          <a:prstGeom prst="rect">
            <a:avLst/>
          </a:prstGeom>
          <a:solidFill>
            <a:srgbClr val="EFEFF0"/>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20" normalizeH="0" baseline="0" noProof="0" dirty="0">
                <a:ln>
                  <a:noFill/>
                </a:ln>
                <a:solidFill>
                  <a:srgbClr val="222223"/>
                </a:solidFill>
                <a:effectLst/>
                <a:uLnTx/>
                <a:uFillTx/>
                <a:latin typeface="Cerebri Sans" panose="00000500000000000000" pitchFamily="50" charset="0"/>
              </a:rPr>
              <a:t>Light Gray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20" normalizeH="0" baseline="0" noProof="0" dirty="0">
                <a:ln>
                  <a:noFill/>
                </a:ln>
                <a:solidFill>
                  <a:srgbClr val="222223"/>
                </a:solidFill>
                <a:effectLst/>
                <a:uLnTx/>
                <a:uFillTx/>
                <a:latin typeface="Cerebri Sans" panose="00000500000000000000" pitchFamily="50" charset="0"/>
              </a:rPr>
              <a:t>R239 G239 B240</a:t>
            </a:r>
          </a:p>
        </p:txBody>
      </p:sp>
      <p:sp>
        <p:nvSpPr>
          <p:cNvPr id="4" name="Title Placeholder 1">
            <a:extLst>
              <a:ext uri="{FF2B5EF4-FFF2-40B4-BE49-F238E27FC236}">
                <a16:creationId xmlns:a16="http://schemas.microsoft.com/office/drawing/2014/main" id="{8EA9AB3C-0006-BD99-FC65-269EB54E40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7F1D7F6-1A98-B6D1-EC5F-0532D12C5B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a:extLst>
              <a:ext uri="{FF2B5EF4-FFF2-40B4-BE49-F238E27FC236}">
                <a16:creationId xmlns:a16="http://schemas.microsoft.com/office/drawing/2014/main" id="{48B886C6-295D-F39C-C827-5F1344CA8D39}"/>
              </a:ext>
            </a:extLst>
          </p:cNvPr>
          <p:cNvSpPr txBox="1"/>
          <p:nvPr/>
        </p:nvSpPr>
        <p:spPr>
          <a:xfrm>
            <a:off x="-1588125" y="5226106"/>
            <a:ext cx="1533671"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all" spc="0" normalizeH="0" baseline="0" noProof="0" dirty="0">
                <a:ln>
                  <a:noFill/>
                </a:ln>
                <a:solidFill>
                  <a:srgbClr val="4D4D4D"/>
                </a:solidFill>
                <a:effectLst/>
                <a:uLnTx/>
                <a:uFillTx/>
                <a:latin typeface="Cerebri Sans" panose="00000500000000000000" pitchFamily="50" charset="0"/>
                <a:ea typeface="+mn-ea"/>
                <a:cs typeface="+mn-cs"/>
              </a:rPr>
              <a:t>ACCENT ONLY</a:t>
            </a:r>
          </a:p>
        </p:txBody>
      </p:sp>
      <p:sp>
        <p:nvSpPr>
          <p:cNvPr id="3" name="Rectangle 2">
            <a:extLst>
              <a:ext uri="{FF2B5EF4-FFF2-40B4-BE49-F238E27FC236}">
                <a16:creationId xmlns:a16="http://schemas.microsoft.com/office/drawing/2014/main" id="{6B4D9578-ABC2-124A-ABA2-15E3EE5489EA}"/>
              </a:ext>
            </a:extLst>
          </p:cNvPr>
          <p:cNvSpPr/>
          <p:nvPr/>
        </p:nvSpPr>
        <p:spPr>
          <a:xfrm>
            <a:off x="-1210438" y="5834063"/>
            <a:ext cx="778296" cy="342900"/>
          </a:xfrm>
          <a:prstGeom prst="rect">
            <a:avLst/>
          </a:prstGeom>
          <a:solidFill>
            <a:schemeClr val="accent2"/>
          </a:solidFill>
          <a:ln w="25400" cap="flat" cmpd="sng" algn="ctr">
            <a:noFill/>
            <a:prstDash val="solid"/>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Heated Coral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Cerebri Sans" panose="00000500000000000000" pitchFamily="50" charset="0"/>
              </a:rPr>
              <a:t>R255 G76 B85</a:t>
            </a:r>
          </a:p>
        </p:txBody>
      </p:sp>
    </p:spTree>
    <p:extLst>
      <p:ext uri="{BB962C8B-B14F-4D97-AF65-F5344CB8AC3E}">
        <p14:creationId xmlns:p14="http://schemas.microsoft.com/office/powerpoint/2010/main" val="634336721"/>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Lst>
  <p:txStyles>
    <p:titleStyle>
      <a:lvl1pPr algn="l" defTabSz="914400" rtl="0" eaLnBrk="1" latinLnBrk="0" hangingPunct="1">
        <a:lnSpc>
          <a:spcPct val="90000"/>
        </a:lnSpc>
        <a:spcBef>
          <a:spcPct val="0"/>
        </a:spcBef>
        <a:buNone/>
        <a:defRPr sz="2400" b="0" i="0" kern="1200">
          <a:solidFill>
            <a:schemeClr val="tx2"/>
          </a:solidFill>
          <a:latin typeface="SangBleu Kingdom Regular Italic" panose="02040504080000000004" pitchFamily="18" charset="77"/>
          <a:ea typeface="SangBleu Kingdom Regular Italic" panose="02040504080000000004" pitchFamily="18" charset="77"/>
          <a:cs typeface="+mj-cs"/>
        </a:defRPr>
      </a:lvl1pPr>
    </p:titleStyle>
    <p:bodyStyle>
      <a:lvl1pPr marL="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SangBleu Kingdom Regular Italic" panose="02040504080000000004" pitchFamily="18" charset="77"/>
          <a:cs typeface="+mn-cs"/>
        </a:defRPr>
      </a:lvl1pPr>
      <a:lvl2pPr marL="45720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mn-ea"/>
          <a:cs typeface="+mn-cs"/>
        </a:defRPr>
      </a:lvl2pPr>
      <a:lvl3pPr marL="91440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mn-ea"/>
          <a:cs typeface="+mn-cs"/>
        </a:defRPr>
      </a:lvl3pPr>
      <a:lvl4pPr marL="137160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mn-ea"/>
          <a:cs typeface="+mn-cs"/>
        </a:defRPr>
      </a:lvl4pPr>
      <a:lvl5pPr marL="1828800" indent="0" algn="l" defTabSz="914400" rtl="0" eaLnBrk="1" latinLnBrk="0" hangingPunct="1">
        <a:lnSpc>
          <a:spcPct val="128304"/>
        </a:lnSpc>
        <a:spcBef>
          <a:spcPts val="0"/>
        </a:spcBef>
        <a:spcAft>
          <a:spcPts val="0"/>
        </a:spcAft>
        <a:buFont typeface="Arial" panose="020B0604020202020204" pitchFamily="34" charset="0"/>
        <a:buNone/>
        <a:defRPr sz="1000" b="0" i="0" kern="1200" spc="33">
          <a:solidFill>
            <a:schemeClr val="tx1"/>
          </a:solidFill>
          <a:latin typeface="Cerebri Sans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5.xml"/><Relationship Id="rId1" Type="http://schemas.openxmlformats.org/officeDocument/2006/relationships/tags" Target="../tags/tag3.xml"/><Relationship Id="rId5" Type="http://schemas.openxmlformats.org/officeDocument/2006/relationships/image" Target="../media/image70.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9575E0-AECB-4AD2-4034-14CFE0FD0E05}"/>
              </a:ext>
            </a:extLst>
          </p:cNvPr>
          <p:cNvSpPr>
            <a:spLocks noGrp="1"/>
          </p:cNvSpPr>
          <p:nvPr>
            <p:ph type="body" sz="quarter" idx="11"/>
          </p:nvPr>
        </p:nvSpPr>
        <p:spPr>
          <a:xfrm>
            <a:off x="954502" y="454441"/>
            <a:ext cx="5141498" cy="689336"/>
          </a:xfrm>
        </p:spPr>
        <p:txBody>
          <a:bodyPr/>
          <a:lstStyle/>
          <a:p>
            <a:r>
              <a:rPr lang="en-US" dirty="0">
                <a:latin typeface="SangBleu Kingdom" panose="02040504080000000004" pitchFamily="18" charset="77"/>
                <a:ea typeface="SangBleu Kingdom" panose="02040504080000000004" pitchFamily="18" charset="77"/>
              </a:rPr>
              <a:t>Information Technology</a:t>
            </a:r>
          </a:p>
        </p:txBody>
      </p:sp>
      <p:grpSp>
        <p:nvGrpSpPr>
          <p:cNvPr id="27" name="Group 26">
            <a:extLst>
              <a:ext uri="{FF2B5EF4-FFF2-40B4-BE49-F238E27FC236}">
                <a16:creationId xmlns:a16="http://schemas.microsoft.com/office/drawing/2014/main" id="{D0885975-EFEF-C50B-C92C-BBC311FC6E99}"/>
              </a:ext>
            </a:extLst>
          </p:cNvPr>
          <p:cNvGrpSpPr>
            <a:grpSpLocks noGrp="1" noUngrp="1" noRot="1" noMove="1" noResize="1"/>
          </p:cNvGrpSpPr>
          <p:nvPr/>
        </p:nvGrpSpPr>
        <p:grpSpPr>
          <a:xfrm>
            <a:off x="829056" y="1782939"/>
            <a:ext cx="10723467" cy="1120590"/>
            <a:chOff x="829056" y="1957029"/>
            <a:chExt cx="10723467" cy="1120590"/>
          </a:xfrm>
        </p:grpSpPr>
        <p:sp>
          <p:nvSpPr>
            <p:cNvPr id="6" name="Rectangle 12">
              <a:extLst>
                <a:ext uri="{FF2B5EF4-FFF2-40B4-BE49-F238E27FC236}">
                  <a16:creationId xmlns:a16="http://schemas.microsoft.com/office/drawing/2014/main" id="{F489C366-B11A-2FAA-FAD9-1459A3BC4121}"/>
                </a:ext>
              </a:extLst>
            </p:cNvPr>
            <p:cNvSpPr txBox="1">
              <a:spLocks/>
            </p:cNvSpPr>
            <p:nvPr/>
          </p:nvSpPr>
          <p:spPr>
            <a:xfrm>
              <a:off x="829056" y="1957029"/>
              <a:ext cx="564208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ko-KR" sz="1600" b="1" dirty="0">
                  <a:solidFill>
                    <a:srgbClr val="3C4347"/>
                  </a:solidFill>
                  <a:latin typeface="Cerebri Sans"/>
                  <a:cs typeface="Arial" pitchFamily="34" charset="0"/>
                </a:rPr>
                <a:t>Opportunity</a:t>
              </a:r>
              <a:endParaRPr kumimoji="0" lang="en-GB" altLang="ko-KR" sz="1600" b="1" i="0" u="none" strike="noStrike" kern="1200" cap="none" spc="0" normalizeH="0" baseline="0" noProof="0" dirty="0">
                <a:ln>
                  <a:noFill/>
                </a:ln>
                <a:solidFill>
                  <a:srgbClr val="3C4347"/>
                </a:solidFill>
                <a:effectLst/>
                <a:uLnTx/>
                <a:uFillTx/>
                <a:latin typeface="Cerebri Sans"/>
                <a:ea typeface="+mn-ea"/>
                <a:cs typeface="Arial" pitchFamily="34" charset="0"/>
              </a:endParaRPr>
            </a:p>
          </p:txBody>
        </p:sp>
        <p:sp>
          <p:nvSpPr>
            <p:cNvPr id="7" name="TextBox 6">
              <a:extLst>
                <a:ext uri="{FF2B5EF4-FFF2-40B4-BE49-F238E27FC236}">
                  <a16:creationId xmlns:a16="http://schemas.microsoft.com/office/drawing/2014/main" id="{8679950B-CC19-95E0-BE7A-580F04FF8D94}"/>
                </a:ext>
              </a:extLst>
            </p:cNvPr>
            <p:cNvSpPr txBox="1">
              <a:spLocks/>
            </p:cNvSpPr>
            <p:nvPr/>
          </p:nvSpPr>
          <p:spPr>
            <a:xfrm>
              <a:off x="829057" y="2209240"/>
              <a:ext cx="10723466" cy="868379"/>
            </a:xfrm>
            <a:prstGeom prst="rect">
              <a:avLst/>
            </a:prstGeom>
            <a:noFill/>
          </p:spPr>
          <p:txBody>
            <a:bodyPr wrap="square" lIns="0" t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ko-KR" sz="1400" dirty="0">
                  <a:solidFill>
                    <a:srgbClr val="3C4347"/>
                  </a:solidFill>
                  <a:latin typeface="Cerebri Sans Light" pitchFamily="2" charset="77"/>
                  <a:cs typeface="Arial" pitchFamily="34" charset="0"/>
                </a:rPr>
                <a:t>Brookfield’s retail</a:t>
              </a:r>
              <a:r>
                <a:rPr kumimoji="0" lang="en-US" altLang="ko-KR" sz="1400" b="0" i="0" u="none" strike="noStrike" kern="1200" cap="none" spc="0" normalizeH="0" baseline="0" noProof="0" dirty="0">
                  <a:ln>
                    <a:noFill/>
                  </a:ln>
                  <a:solidFill>
                    <a:srgbClr val="3C4347"/>
                  </a:solidFill>
                  <a:effectLst/>
                  <a:uLnTx/>
                  <a:uFillTx/>
                  <a:latin typeface="Cerebri Sans Light" pitchFamily="2" charset="77"/>
                  <a:ea typeface="+mn-ea"/>
                  <a:cs typeface="Arial" pitchFamily="34" charset="0"/>
                </a:rPr>
                <a:t> properties rely on dozens of connected digital systems like kiosks, digital signage, Wi-Fi, and directories. Subtle misconfigurations or network anomalies may go undetected until user experience is impacted. The IT Service Desk receives about 36 tickets each day, which all take time to resolve. There is a need for a smarter, more proactive way to detect subtle problems.</a:t>
              </a:r>
            </a:p>
          </p:txBody>
        </p:sp>
      </p:grpSp>
      <p:grpSp>
        <p:nvGrpSpPr>
          <p:cNvPr id="29" name="Group 28">
            <a:extLst>
              <a:ext uri="{FF2B5EF4-FFF2-40B4-BE49-F238E27FC236}">
                <a16:creationId xmlns:a16="http://schemas.microsoft.com/office/drawing/2014/main" id="{BFE2DA7E-6F88-F607-0977-6DA09E84A511}"/>
              </a:ext>
            </a:extLst>
          </p:cNvPr>
          <p:cNvGrpSpPr/>
          <p:nvPr/>
        </p:nvGrpSpPr>
        <p:grpSpPr>
          <a:xfrm>
            <a:off x="829054" y="5186018"/>
            <a:ext cx="11280088" cy="1196903"/>
            <a:chOff x="1634901" y="4988224"/>
            <a:chExt cx="6152566" cy="1196903"/>
          </a:xfrm>
        </p:grpSpPr>
        <p:sp>
          <p:nvSpPr>
            <p:cNvPr id="10" name="Rectangle 12">
              <a:extLst>
                <a:ext uri="{FF2B5EF4-FFF2-40B4-BE49-F238E27FC236}">
                  <a16:creationId xmlns:a16="http://schemas.microsoft.com/office/drawing/2014/main" id="{BAD3CFEA-719E-DC1F-80ED-13B59BC01887}"/>
                </a:ext>
              </a:extLst>
            </p:cNvPr>
            <p:cNvSpPr txBox="1">
              <a:spLocks noChangeArrowheads="1"/>
            </p:cNvSpPr>
            <p:nvPr/>
          </p:nvSpPr>
          <p:spPr>
            <a:xfrm>
              <a:off x="1634901" y="4988224"/>
              <a:ext cx="5848965" cy="265176"/>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ko-KR" sz="1600" b="1" dirty="0">
                  <a:solidFill>
                    <a:srgbClr val="3C4347"/>
                  </a:solidFill>
                  <a:latin typeface="Cerebri Sans"/>
                  <a:cs typeface="Arial" pitchFamily="34" charset="0"/>
                </a:rPr>
                <a:t>Impact </a:t>
              </a:r>
              <a:endParaRPr kumimoji="0" lang="en-GB" altLang="ko-KR" sz="1600" b="1" i="0" u="none" strike="noStrike" kern="1200" cap="none" spc="0" normalizeH="0" baseline="0" noProof="0" dirty="0">
                <a:ln>
                  <a:noFill/>
                </a:ln>
                <a:solidFill>
                  <a:srgbClr val="3C4347"/>
                </a:solidFill>
                <a:effectLst/>
                <a:uLnTx/>
                <a:uFillTx/>
                <a:latin typeface="Cerebri Sans"/>
                <a:ea typeface="+mn-ea"/>
                <a:cs typeface="Arial" pitchFamily="34" charset="0"/>
              </a:endParaRPr>
            </a:p>
          </p:txBody>
        </p:sp>
        <p:sp>
          <p:nvSpPr>
            <p:cNvPr id="11" name="TextBox 10">
              <a:extLst>
                <a:ext uri="{FF2B5EF4-FFF2-40B4-BE49-F238E27FC236}">
                  <a16:creationId xmlns:a16="http://schemas.microsoft.com/office/drawing/2014/main" id="{6F1FB1B5-81A4-9CB5-D623-9E5A536A4D70}"/>
                </a:ext>
              </a:extLst>
            </p:cNvPr>
            <p:cNvSpPr txBox="1"/>
            <p:nvPr/>
          </p:nvSpPr>
          <p:spPr>
            <a:xfrm>
              <a:off x="1634902" y="5316748"/>
              <a:ext cx="6152565" cy="868379"/>
            </a:xfrm>
            <a:prstGeom prst="rect">
              <a:avLst/>
            </a:prstGeom>
            <a:noFill/>
          </p:spPr>
          <p:txBody>
            <a:bodyPr wrap="square" lIns="0" tIns="0" rIns="0" rtlCol="0">
              <a:spAutoFit/>
            </a:bodyPr>
            <a:lstStyle/>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kumimoji="0" lang="en-US" altLang="ko-KR" sz="1400" b="0" i="0" u="none" strike="noStrike" kern="1200" cap="none" spc="0" normalizeH="0" baseline="0" noProof="0" dirty="0">
                  <a:ln>
                    <a:noFill/>
                  </a:ln>
                  <a:solidFill>
                    <a:srgbClr val="3C4347"/>
                  </a:solidFill>
                  <a:effectLst/>
                  <a:uLnTx/>
                  <a:uFillTx/>
                  <a:latin typeface="Cerebri Sans Light" pitchFamily="2" charset="77"/>
                  <a:ea typeface="+mn-ea"/>
                  <a:cs typeface="Arial" pitchFamily="34" charset="0"/>
                </a:rPr>
                <a:t>Detects subtle infrastructure issues earlier, allowing faster intervention and a reduction from 36 to 12 tickets a day.</a:t>
              </a:r>
              <a:endParaRPr lang="en-US" altLang="ko-KR" sz="1400" dirty="0">
                <a:solidFill>
                  <a:srgbClr val="3C4347"/>
                </a:solidFill>
                <a:latin typeface="Cerebri Sans Light" pitchFamily="2" charset="77"/>
                <a:cs typeface="Arial" pitchFamily="34" charset="0"/>
              </a:endParaRP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ko-KR" sz="1400" dirty="0">
                  <a:solidFill>
                    <a:srgbClr val="3C4347"/>
                  </a:solidFill>
                  <a:latin typeface="Cerebri Sans Light" pitchFamily="2" charset="77"/>
                  <a:cs typeface="Arial" pitchFamily="34" charset="0"/>
                </a:rPr>
                <a:t>Improve operational confidence by catching misconfigurations or suspicious activity early, without increasing staff workload.</a:t>
              </a:r>
            </a:p>
            <a:p>
              <a:pPr marL="171450" marR="0" lvl="0" indent="-1714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ko-KR" sz="1400" dirty="0">
                  <a:solidFill>
                    <a:srgbClr val="3C4347"/>
                  </a:solidFill>
                  <a:latin typeface="Cerebri Sans Light" pitchFamily="2" charset="77"/>
                  <a:cs typeface="Arial" pitchFamily="34" charset="0"/>
                </a:rPr>
                <a:t>Reduces tenant-facing tech downtime for kiosks, signage, and networks through earlier warnings and maintenance triggers.</a:t>
              </a:r>
              <a:endParaRPr lang="en-US" altLang="ko-KR" sz="1000" dirty="0">
                <a:solidFill>
                  <a:srgbClr val="3C4347"/>
                </a:solidFill>
                <a:latin typeface="Cerebri Sans Light" pitchFamily="2" charset="77"/>
                <a:cs typeface="Arial" pitchFamily="34" charset="0"/>
              </a:endParaRPr>
            </a:p>
          </p:txBody>
        </p:sp>
      </p:grpSp>
      <p:grpSp>
        <p:nvGrpSpPr>
          <p:cNvPr id="28" name="Group 27">
            <a:extLst>
              <a:ext uri="{FF2B5EF4-FFF2-40B4-BE49-F238E27FC236}">
                <a16:creationId xmlns:a16="http://schemas.microsoft.com/office/drawing/2014/main" id="{0E0F325E-E0CC-05D9-F3B7-4AD34DAA5D8E}"/>
              </a:ext>
            </a:extLst>
          </p:cNvPr>
          <p:cNvGrpSpPr/>
          <p:nvPr/>
        </p:nvGrpSpPr>
        <p:grpSpPr>
          <a:xfrm>
            <a:off x="829056" y="3110728"/>
            <a:ext cx="10723467" cy="1970858"/>
            <a:chOff x="1634902" y="3055668"/>
            <a:chExt cx="5848965" cy="1970858"/>
          </a:xfrm>
        </p:grpSpPr>
        <p:sp>
          <p:nvSpPr>
            <p:cNvPr id="8" name="Rectangle 12">
              <a:extLst>
                <a:ext uri="{FF2B5EF4-FFF2-40B4-BE49-F238E27FC236}">
                  <a16:creationId xmlns:a16="http://schemas.microsoft.com/office/drawing/2014/main" id="{7A4B1EC3-E333-126E-7E66-9C6A1E90A6E2}"/>
                </a:ext>
              </a:extLst>
            </p:cNvPr>
            <p:cNvSpPr txBox="1">
              <a:spLocks noChangeArrowheads="1"/>
            </p:cNvSpPr>
            <p:nvPr/>
          </p:nvSpPr>
          <p:spPr>
            <a:xfrm>
              <a:off x="1634902" y="3055668"/>
              <a:ext cx="359359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ko-KR" sz="1600" b="1" dirty="0">
                  <a:solidFill>
                    <a:srgbClr val="3C4347"/>
                  </a:solidFill>
                  <a:latin typeface="Cerebri Sans"/>
                  <a:cs typeface="Arial" pitchFamily="34" charset="0"/>
                </a:rPr>
                <a:t>Solution</a:t>
              </a:r>
              <a:endParaRPr kumimoji="0" lang="en-GB" altLang="ko-KR" sz="1600" b="1" i="0" u="none" strike="noStrike" kern="1200" cap="none" spc="0" normalizeH="0" baseline="0" noProof="0" dirty="0">
                <a:ln>
                  <a:noFill/>
                </a:ln>
                <a:solidFill>
                  <a:srgbClr val="3C4347"/>
                </a:solidFill>
                <a:effectLst/>
                <a:uLnTx/>
                <a:uFillTx/>
                <a:latin typeface="Cerebri Sans"/>
                <a:ea typeface="+mn-ea"/>
                <a:cs typeface="Arial" pitchFamily="34" charset="0"/>
              </a:endParaRPr>
            </a:p>
          </p:txBody>
        </p:sp>
        <p:sp>
          <p:nvSpPr>
            <p:cNvPr id="9" name="TextBox 8">
              <a:extLst>
                <a:ext uri="{FF2B5EF4-FFF2-40B4-BE49-F238E27FC236}">
                  <a16:creationId xmlns:a16="http://schemas.microsoft.com/office/drawing/2014/main" id="{CAB14124-3E8F-2CCD-3398-AA37F45C1789}"/>
                </a:ext>
              </a:extLst>
            </p:cNvPr>
            <p:cNvSpPr txBox="1"/>
            <p:nvPr/>
          </p:nvSpPr>
          <p:spPr>
            <a:xfrm>
              <a:off x="1634902" y="3317917"/>
              <a:ext cx="5848965" cy="1708609"/>
            </a:xfrm>
            <a:prstGeom prst="rect">
              <a:avLst/>
            </a:prstGeom>
            <a:noFill/>
          </p:spPr>
          <p:txBody>
            <a:bodyPr wrap="square" lIns="0" t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srgbClr val="3C4347"/>
                  </a:solidFill>
                  <a:effectLst/>
                  <a:uLnTx/>
                  <a:uFillTx/>
                  <a:latin typeface="Cerebri Sans Light" pitchFamily="2" charset="77"/>
                  <a:ea typeface="+mn-ea"/>
                  <a:cs typeface="Arial" pitchFamily="34" charset="0"/>
                </a:rPr>
                <a:t>Implement an AI-based anomaly detection tool to monitor IT systems across retail properties and identify unusual behavior early</a:t>
              </a:r>
              <a:r>
                <a:rPr lang="en-US" altLang="ko-KR" sz="1400" dirty="0">
                  <a:solidFill>
                    <a:srgbClr val="3C4347"/>
                  </a:solidFill>
                  <a:latin typeface="Cerebri Sans Light" pitchFamily="2" charset="77"/>
                  <a:cs typeface="Arial" pitchFamily="34" charset="0"/>
                </a:rPr>
                <a:t>.</a:t>
              </a:r>
            </a:p>
            <a:p>
              <a:pPr marL="285750" lvl="0" indent="-285750">
                <a:lnSpc>
                  <a:spcPct val="130000"/>
                </a:lnSpc>
                <a:buFont typeface="Arial" panose="020B0604020202020204" pitchFamily="34" charset="0"/>
                <a:buChar char="•"/>
                <a:defRPr/>
              </a:pPr>
              <a:r>
                <a:rPr lang="en-US" altLang="ko-KR" sz="1400" dirty="0">
                  <a:solidFill>
                    <a:srgbClr val="3C4347"/>
                  </a:solidFill>
                  <a:latin typeface="Cerebri Sans Light" pitchFamily="2" charset="77"/>
                  <a:cs typeface="Arial" pitchFamily="34" charset="0"/>
                </a:rPr>
                <a:t>Train the AI on historical log and performance data from kiosks, signage, Wi-Fi access points, and other devices.</a:t>
              </a:r>
            </a:p>
            <a:p>
              <a:pPr marL="742950" lvl="1" indent="-285750">
                <a:lnSpc>
                  <a:spcPct val="130000"/>
                </a:lnSpc>
                <a:buFont typeface="Arial" panose="020B0604020202020204" pitchFamily="34" charset="0"/>
                <a:buChar char="•"/>
                <a:defRPr/>
              </a:pPr>
              <a:r>
                <a:rPr lang="en-US" altLang="ko-KR" sz="1400" dirty="0">
                  <a:solidFill>
                    <a:srgbClr val="3C4347"/>
                  </a:solidFill>
                  <a:latin typeface="Cerebri Sans Light" pitchFamily="2" charset="77"/>
                  <a:cs typeface="Arial" pitchFamily="34" charset="0"/>
                </a:rPr>
                <a:t>While ensuring all inputted data contains no sensitive information.</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ko-KR" sz="1400" dirty="0">
                  <a:solidFill>
                    <a:srgbClr val="3C4347"/>
                  </a:solidFill>
                  <a:latin typeface="Cerebri Sans Light" pitchFamily="2" charset="77"/>
                  <a:cs typeface="Arial" pitchFamily="34" charset="0"/>
                </a:rPr>
                <a:t>Use Microsoft Azure’s AI Anomaly Detector to recognize patterns and flag suspicious behavior.</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ko-KR" sz="1400" dirty="0">
                  <a:solidFill>
                    <a:srgbClr val="3C4347"/>
                  </a:solidFill>
                  <a:latin typeface="Cerebri Sans Light" pitchFamily="2" charset="77"/>
                  <a:cs typeface="Arial" pitchFamily="34" charset="0"/>
                </a:rPr>
                <a:t>Alert IT staff immediately when anomalies are detected, such as unexpected data transfers or abnormal device restarts.</a:t>
              </a: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en-US" altLang="ko-KR" sz="1400" dirty="0">
                  <a:solidFill>
                    <a:srgbClr val="3C4347"/>
                  </a:solidFill>
                  <a:latin typeface="Cerebri Sans Light" pitchFamily="2" charset="77"/>
                  <a:cs typeface="Arial" pitchFamily="34" charset="0"/>
                </a:rPr>
                <a:t>In similar implementations done by other companies, there was up to a 67% reduction in incident tickets.</a:t>
              </a:r>
            </a:p>
          </p:txBody>
        </p:sp>
      </p:grpSp>
      <p:sp>
        <p:nvSpPr>
          <p:cNvPr id="4" name="Text Placeholder 2">
            <a:extLst>
              <a:ext uri="{FF2B5EF4-FFF2-40B4-BE49-F238E27FC236}">
                <a16:creationId xmlns:a16="http://schemas.microsoft.com/office/drawing/2014/main" id="{1E511B30-4385-A72E-857E-46CC1F6D13C8}"/>
              </a:ext>
            </a:extLst>
          </p:cNvPr>
          <p:cNvSpPr>
            <a:spLocks noGrp="1"/>
          </p:cNvSpPr>
          <p:nvPr>
            <p:ph type="body" sz="quarter" idx="45"/>
          </p:nvPr>
        </p:nvSpPr>
        <p:spPr>
          <a:xfrm>
            <a:off x="8096616" y="454441"/>
            <a:ext cx="4012526" cy="870158"/>
          </a:xfrm>
        </p:spPr>
        <p:txBody>
          <a:bodyPr/>
          <a:lstStyle/>
          <a:p>
            <a:r>
              <a:rPr lang="en-US" sz="2200" dirty="0">
                <a:solidFill>
                  <a:schemeClr val="tx2"/>
                </a:solidFill>
                <a:latin typeface="SangBleu Kingdom" panose="02040504080000000004" pitchFamily="18" charset="77"/>
                <a:ea typeface="SangBleu Kingdom" panose="02040504080000000004" pitchFamily="18" charset="77"/>
                <a:cs typeface="+mj-cs"/>
              </a:rPr>
              <a:t>Nathaniel Kusiolek</a:t>
            </a:r>
          </a:p>
        </p:txBody>
      </p:sp>
      <p:pic>
        <p:nvPicPr>
          <p:cNvPr id="1026" name="Picture 2" descr="Microsoft Azure, Microsoft Azure MVP - BizStream">
            <a:extLst>
              <a:ext uri="{FF2B5EF4-FFF2-40B4-BE49-F238E27FC236}">
                <a16:creationId xmlns:a16="http://schemas.microsoft.com/office/drawing/2014/main" id="{23FD13FF-DBC2-8E76-7AE3-35C2BB935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6481" y="4752469"/>
            <a:ext cx="1924658" cy="6582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hand using a tablet displaying 8 graphs">
            <a:extLst>
              <a:ext uri="{FF2B5EF4-FFF2-40B4-BE49-F238E27FC236}">
                <a16:creationId xmlns:a16="http://schemas.microsoft.com/office/drawing/2014/main" id="{94386AED-89FC-F363-5B78-FBD86FEDDA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601" y="523281"/>
            <a:ext cx="2079618" cy="11678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5268020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BPRR THEME" val="d0wTVRmj"/>
  <p:tag name="ARTICULATE_SLIDE_COUNT" val="2"/>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rookfieldProperties_Theme">
  <a:themeElements>
    <a:clrScheme name="Brookfield Color Palette">
      <a:dk1>
        <a:srgbClr val="3C4347"/>
      </a:dk1>
      <a:lt1>
        <a:srgbClr val="F8F8F8"/>
      </a:lt1>
      <a:dk2>
        <a:srgbClr val="0F3457"/>
      </a:dk2>
      <a:lt2>
        <a:srgbClr val="F9F9F9"/>
      </a:lt2>
      <a:accent1>
        <a:srgbClr val="00AFDB"/>
      </a:accent1>
      <a:accent2>
        <a:srgbClr val="FF4C55"/>
      </a:accent2>
      <a:accent3>
        <a:srgbClr val="878E91"/>
      </a:accent3>
      <a:accent4>
        <a:srgbClr val="3C4347"/>
      </a:accent4>
      <a:accent5>
        <a:srgbClr val="EFEFF0"/>
      </a:accent5>
      <a:accent6>
        <a:srgbClr val="03FF00"/>
      </a:accent6>
      <a:hlink>
        <a:srgbClr val="FF4C55"/>
      </a:hlink>
      <a:folHlink>
        <a:srgbClr val="00AFD8"/>
      </a:folHlink>
    </a:clrScheme>
    <a:fontScheme name="Test">
      <a:majorFont>
        <a:latin typeface="Cerebri Sans"/>
        <a:ea typeface=""/>
        <a:cs typeface=""/>
      </a:majorFont>
      <a:minorFont>
        <a:latin typeface="Cerebri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50000"/>
          </a:lnSpc>
          <a:defRPr sz="1200" dirty="0" smtClean="0">
            <a:solidFill>
              <a:schemeClr val="tx2"/>
            </a:solidFill>
            <a:latin typeface="Cerebri Sans Book" pitchFamily="2" charset="77"/>
          </a:defRPr>
        </a:defPPr>
      </a:lstStyle>
    </a:txDef>
  </a:objectDefaults>
  <a:extraClrSchemeLst/>
  <a:extLst>
    <a:ext uri="{05A4C25C-085E-4340-85A3-A5531E510DB2}">
      <thm15:themeFamily xmlns:thm15="http://schemas.microsoft.com/office/thememl/2012/main" name="BP_Powerpoint_092624 v11 blue dominant - mid res" id="{1B916B82-D941-D647-B3D6-7E336B81DFEC}" vid="{F13099ED-9159-0741-966B-152EB00CD90F}"/>
    </a:ext>
  </a:extLst>
</a:theme>
</file>

<file path=ppt/theme/theme2.xml><?xml version="1.0" encoding="utf-8"?>
<a:theme xmlns:a="http://schemas.openxmlformats.org/drawingml/2006/main" name="BPrR theme">
  <a:themeElements>
    <a:clrScheme name="Brookfield Color Palette">
      <a:dk1>
        <a:srgbClr val="3C4347"/>
      </a:dk1>
      <a:lt1>
        <a:srgbClr val="F8F8F8"/>
      </a:lt1>
      <a:dk2>
        <a:srgbClr val="0F3457"/>
      </a:dk2>
      <a:lt2>
        <a:srgbClr val="F9F9F9"/>
      </a:lt2>
      <a:accent1>
        <a:srgbClr val="00AFDB"/>
      </a:accent1>
      <a:accent2>
        <a:srgbClr val="FF4C55"/>
      </a:accent2>
      <a:accent3>
        <a:srgbClr val="878E91"/>
      </a:accent3>
      <a:accent4>
        <a:srgbClr val="3C4347"/>
      </a:accent4>
      <a:accent5>
        <a:srgbClr val="EFEFF0"/>
      </a:accent5>
      <a:accent6>
        <a:srgbClr val="03FF00"/>
      </a:accent6>
      <a:hlink>
        <a:srgbClr val="FF4C55"/>
      </a:hlink>
      <a:folHlink>
        <a:srgbClr val="00AFD8"/>
      </a:folHlink>
    </a:clrScheme>
    <a:fontScheme name="Test">
      <a:majorFont>
        <a:latin typeface="Cerebri Sans"/>
        <a:ea typeface=""/>
        <a:cs typeface=""/>
      </a:majorFont>
      <a:minorFont>
        <a:latin typeface="Cerebri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ct val="150000"/>
          </a:lnSpc>
          <a:defRPr sz="1200" dirty="0" smtClean="0">
            <a:solidFill>
              <a:schemeClr val="tx2"/>
            </a:solidFill>
            <a:latin typeface="Cerebri Sans Book" pitchFamily="2" charset="77"/>
          </a:defRPr>
        </a:defPPr>
      </a:lstStyle>
    </a:txDef>
  </a:objectDefaults>
  <a:extraClrSchemeLst/>
  <a:extLst>
    <a:ext uri="{05A4C25C-085E-4340-85A3-A5531E510DB2}">
      <thm15:themeFamily xmlns:thm15="http://schemas.microsoft.com/office/thememl/2012/main" name="BPrR theme" id="{B98A406E-7866-4A89-89DC-DF7DA3F3F95A}" vid="{5DB7EDF9-0D81-43BB-A8B6-F5E30A269E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892</TotalTime>
  <Words>310</Words>
  <Application>Microsoft Office PowerPoint</Application>
  <PresentationFormat>Widescreen</PresentationFormat>
  <Paragraphs>22</Paragraphs>
  <Slides>1</Slides>
  <Notes>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vt:i4>
      </vt:variant>
    </vt:vector>
  </HeadingPairs>
  <TitlesOfParts>
    <vt:vector size="16" baseType="lpstr">
      <vt:lpstr>Aptos</vt:lpstr>
      <vt:lpstr>Arial</vt:lpstr>
      <vt:lpstr>Calibri</vt:lpstr>
      <vt:lpstr>Cerebri Sans</vt:lpstr>
      <vt:lpstr>Cerebri Sans Book</vt:lpstr>
      <vt:lpstr>Cerebri Sans Light</vt:lpstr>
      <vt:lpstr>Cerebri Sans Medium</vt:lpstr>
      <vt:lpstr>Cerebri Sans Pro</vt:lpstr>
      <vt:lpstr>Courier New</vt:lpstr>
      <vt:lpstr>SangBleu Kingdom</vt:lpstr>
      <vt:lpstr>SangBleu Kingdom Regular Italic</vt:lpstr>
      <vt:lpstr>Times New Roman</vt:lpstr>
      <vt:lpstr>Wingdings</vt:lpstr>
      <vt:lpstr>BrookfieldProperties_Theme</vt:lpstr>
      <vt:lpstr>BPrR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Jones, Kirby</dc:creator>
  <cp:lastModifiedBy>Kusiolek, Nathaniel</cp:lastModifiedBy>
  <cp:revision>21</cp:revision>
  <cp:lastPrinted>2024-01-26T18:17:10Z</cp:lastPrinted>
  <dcterms:created xsi:type="dcterms:W3CDTF">2024-11-25T15:03:17Z</dcterms:created>
  <dcterms:modified xsi:type="dcterms:W3CDTF">2025-08-05T20:00:14Z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B160F72E-971F-44E4-BB97-8D6682B90F51</vt:lpwstr>
  </property>
  <property fmtid="{D5CDD505-2E9C-101B-9397-08002B2CF9AE}" pid="3" name="ArticulatePath">
    <vt:lpwstr>Presentation1</vt:lpwstr>
  </property>
</Properties>
</file>